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7" r:id="rId5"/>
    <p:sldId id="269" r:id="rId6"/>
    <p:sldId id="270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5E6"/>
    <a:srgbClr val="C0323B"/>
    <a:srgbClr val="F4F5F6"/>
    <a:srgbClr val="BF292C"/>
    <a:srgbClr val="E7E9EC"/>
    <a:srgbClr val="D8D8DA"/>
    <a:srgbClr val="E9E9EB"/>
    <a:srgbClr val="E93A29"/>
    <a:srgbClr val="9C9CA2"/>
    <a:srgbClr val="979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Walk in the Spirit</a:t>
            </a:r>
          </a:p>
        </p:txBody>
      </p:sp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D85F06D6-A9F8-4F21-9EB3-55D63FAF44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711199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-6223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A close up of a sign&#10;&#10;Description automatically generated">
            <a:extLst>
              <a:ext uri="{FF2B5EF4-FFF2-40B4-BE49-F238E27FC236}">
                <a16:creationId xmlns:a16="http://schemas.microsoft.com/office/drawing/2014/main" id="{EA979BE7-7F9C-471A-A48D-43D2E722D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0" y="817099"/>
            <a:ext cx="2548349" cy="755970"/>
          </a:xfrm>
          <a:prstGeom prst="rect">
            <a:avLst/>
          </a:prstGeom>
        </p:spPr>
      </p:pic>
      <p:pic>
        <p:nvPicPr>
          <p:cNvPr id="73" name="Picture 72" descr="A close up of a sign&#10;&#10;Description automatically generated">
            <a:extLst>
              <a:ext uri="{FF2B5EF4-FFF2-40B4-BE49-F238E27FC236}">
                <a16:creationId xmlns:a16="http://schemas.microsoft.com/office/drawing/2014/main" id="{FFFF39A1-E8D4-45E2-9D1A-C97D42457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38" y="977107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Principle of Spiritual Victory (Gal. 5:16–18)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A. Dynamic of walking in the Spirit (5:16)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B. Internal struggle for control (5:17)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C. Power for victory (5:18)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26992A9-C7E0-4E00-AAF3-2072A81AFE1D}"/>
              </a:ext>
            </a:extLst>
          </p:cNvPr>
          <p:cNvSpPr txBox="1"/>
          <p:nvPr/>
        </p:nvSpPr>
        <p:spPr>
          <a:xfrm>
            <a:off x="4573117" y="948770"/>
            <a:ext cx="732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Production of Spiritual Victory (Gal. 5:19–23)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A. Works of the flesh (5:19–21)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399556-7318-4434-ABAC-508CB9178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6666" r="7251" b="6433"/>
          <a:stretch/>
        </p:blipFill>
        <p:spPr>
          <a:xfrm>
            <a:off x="4323347" y="-1"/>
            <a:ext cx="7088753" cy="685799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AD92EC7-8E12-403E-B955-715E2CA16435}"/>
              </a:ext>
            </a:extLst>
          </p:cNvPr>
          <p:cNvSpPr/>
          <p:nvPr/>
        </p:nvSpPr>
        <p:spPr>
          <a:xfrm>
            <a:off x="7082589" y="2334126"/>
            <a:ext cx="1860885" cy="1179095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0DBA3B-89BA-428E-946A-1E17B8301666}"/>
              </a:ext>
            </a:extLst>
          </p:cNvPr>
          <p:cNvSpPr/>
          <p:nvPr/>
        </p:nvSpPr>
        <p:spPr>
          <a:xfrm>
            <a:off x="7082589" y="3665621"/>
            <a:ext cx="1860885" cy="3192377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26992A9-C7E0-4E00-AAF3-2072A81AFE1D}"/>
              </a:ext>
            </a:extLst>
          </p:cNvPr>
          <p:cNvSpPr txBox="1"/>
          <p:nvPr/>
        </p:nvSpPr>
        <p:spPr>
          <a:xfrm>
            <a:off x="4573117" y="948770"/>
            <a:ext cx="7322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Production of Spiritual Victory (Gal. 5:19–23)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A. Works of the flesh (5:19–21)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B. Fruit of the Spirit (5:22, 23)</a:t>
            </a:r>
          </a:p>
        </p:txBody>
      </p:sp>
    </p:spTree>
    <p:extLst>
      <p:ext uri="{BB962C8B-B14F-4D97-AF65-F5344CB8AC3E}">
        <p14:creationId xmlns:p14="http://schemas.microsoft.com/office/powerpoint/2010/main" val="42498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399556-7318-4434-ABAC-508CB9178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6666" r="7251" b="6433"/>
          <a:stretch/>
        </p:blipFill>
        <p:spPr>
          <a:xfrm>
            <a:off x="4323347" y="-1"/>
            <a:ext cx="70887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30076F-3FF9-4F61-8D81-E1CD26CA4118}"/>
              </a:ext>
            </a:extLst>
          </p:cNvPr>
          <p:cNvSpPr txBox="1"/>
          <p:nvPr/>
        </p:nvSpPr>
        <p:spPr>
          <a:xfrm>
            <a:off x="4476865" y="948770"/>
            <a:ext cx="7322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Practice of Spiritual Victory (Gal. 5:24–26)</a:t>
            </a:r>
          </a:p>
          <a:p>
            <a:pPr>
              <a:tabLst>
                <a:tab pos="473075" algn="l"/>
              </a:tabLst>
            </a:pPr>
            <a:r>
              <a:rPr lang="en-US" sz="2800" b="1" dirty="0"/>
              <a:t>	A. Remember who you are (5:24)</a:t>
            </a:r>
          </a:p>
          <a:p>
            <a:pPr>
              <a:tabLst>
                <a:tab pos="473075" algn="l"/>
              </a:tabLst>
            </a:pPr>
            <a:r>
              <a:rPr lang="en-US" sz="2800" b="1" dirty="0"/>
              <a:t>	B. Walk in the Spirit (5:25)</a:t>
            </a:r>
          </a:p>
          <a:p>
            <a:pPr>
              <a:tabLst>
                <a:tab pos="473075" algn="l"/>
              </a:tabLst>
            </a:pPr>
            <a:r>
              <a:rPr lang="en-US" sz="2800" b="1" dirty="0"/>
              <a:t>	C. Deny the flesh (5:26)</a:t>
            </a:r>
          </a:p>
        </p:txBody>
      </p:sp>
    </p:spTree>
    <p:extLst>
      <p:ext uri="{BB962C8B-B14F-4D97-AF65-F5344CB8AC3E}">
        <p14:creationId xmlns:p14="http://schemas.microsoft.com/office/powerpoint/2010/main" val="28846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Trust God’s promises for salvation and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A740-5DBC-4A8D-B617-1F7E0ABF9BD4}"/>
              </a:ext>
            </a:extLst>
          </p:cNvPr>
          <p:cNvSpPr txBox="1"/>
          <p:nvPr/>
        </p:nvSpPr>
        <p:spPr>
          <a:xfrm>
            <a:off x="4575416" y="5897813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 members in God’s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C21FE-735B-4F14-9C2C-0DD5A10CD59F}"/>
              </a:ext>
            </a:extLst>
          </p:cNvPr>
          <p:cNvSpPr txBox="1"/>
          <p:nvPr/>
        </p:nvSpPr>
        <p:spPr>
          <a:xfrm>
            <a:off x="838370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Remain loyal to God </a:t>
            </a:r>
          </a:p>
          <a:p>
            <a:pPr>
              <a:lnSpc>
                <a:spcPts val="2600"/>
              </a:lnSpc>
            </a:pPr>
            <a:r>
              <a:rPr lang="en-US" sz="2400" b="1" dirty="0"/>
              <a:t>and the gospel.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70747-5DD5-4B38-B8CE-3D37345DBAA7}"/>
              </a:ext>
            </a:extLst>
          </p:cNvPr>
          <p:cNvSpPr txBox="1"/>
          <p:nvPr/>
        </p:nvSpPr>
        <p:spPr>
          <a:xfrm>
            <a:off x="838370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out the freedom of liberty in Christ.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BE0C5-8D81-496E-88BC-9F3BC08B0C11}"/>
              </a:ext>
            </a:extLst>
          </p:cNvPr>
          <p:cNvSpPr txBox="1"/>
          <p:nvPr/>
        </p:nvSpPr>
        <p:spPr>
          <a:xfrm>
            <a:off x="8383708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Lovingly serve others and God.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C5F63-55AF-43C8-9897-B4451F38B78C}"/>
              </a:ext>
            </a:extLst>
          </p:cNvPr>
          <p:cNvSpPr txBox="1"/>
          <p:nvPr/>
        </p:nvSpPr>
        <p:spPr>
          <a:xfrm>
            <a:off x="8383708" y="3405424"/>
            <a:ext cx="346338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Rely on the Holy Spirit for victory over the flesh.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134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54</cp:revision>
  <dcterms:created xsi:type="dcterms:W3CDTF">2019-09-12T14:26:26Z</dcterms:created>
  <dcterms:modified xsi:type="dcterms:W3CDTF">2019-09-26T01:19:46Z</dcterms:modified>
</cp:coreProperties>
</file>