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Follow Me to Freedom</a:t>
            </a:r>
          </a:p>
        </p:txBody>
      </p:sp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F1ED458E-A387-4596-BF04-0D682CF8331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4FF0E1BF-EB2B-42EA-ACBB-27D9407A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79" y="978697"/>
            <a:ext cx="6742760" cy="2085013"/>
          </a:xfrm>
          <a:prstGeom prst="rect">
            <a:avLst/>
          </a:prstGeom>
        </p:spPr>
      </p:pic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099E86E6-7E74-4510-BBE1-1B9E1D1C5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62" y="817099"/>
            <a:ext cx="25483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Paul’s Concern for the Galatians (Gal. 4:8–11)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A. Their past bondage (4:8)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B. Their return to bondage (4:9, 10)		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C. Paul’s reason for concern (4:11)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1923081-90BD-4638-A96D-2A0DAB1BEBBD}"/>
              </a:ext>
            </a:extLst>
          </p:cNvPr>
          <p:cNvSpPr txBox="1"/>
          <p:nvPr/>
        </p:nvSpPr>
        <p:spPr>
          <a:xfrm>
            <a:off x="4573118" y="948770"/>
            <a:ext cx="7225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Paul’s Compassion for the Galatians 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(Gal. 4:12–20)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A. The Galatians received Paul (4:12–14)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B. The Galatians resisted Paul (4:15–18)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C. Paul responded to the Galatians (4:19, 20)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4BD4AD-69C2-45EA-9958-8E489DBEC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6316" r="7342" b="6433"/>
          <a:stretch/>
        </p:blipFill>
        <p:spPr>
          <a:xfrm>
            <a:off x="4180472" y="-1"/>
            <a:ext cx="7008896" cy="68580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571999" y="4619134"/>
            <a:ext cx="3826043" cy="42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spc="-50" dirty="0"/>
              <a:t>Add answers here.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and the gospel.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49</cp:revision>
  <dcterms:created xsi:type="dcterms:W3CDTF">2019-09-12T14:26:26Z</dcterms:created>
  <dcterms:modified xsi:type="dcterms:W3CDTF">2019-09-26T01:11:35Z</dcterms:modified>
</cp:coreProperties>
</file>