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7" r:id="rId5"/>
    <p:sldId id="26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From Servant to Son</a:t>
            </a:r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59D2D-EEC0-4C32-A7A9-45FC36828A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7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39CD678C-67F7-488A-82C5-6553781DD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16" y="817099"/>
            <a:ext cx="2548349" cy="755970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E7DD6DA4-0A50-4193-813A-312F35C4CE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89" y="978698"/>
            <a:ext cx="674276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The Law Led to Christ (Gal. 3:23–29)</a:t>
            </a:r>
          </a:p>
          <a:p>
            <a:pPr>
              <a:tabLst>
                <a:tab pos="273050" algn="l"/>
              </a:tabLst>
            </a:pPr>
            <a:r>
              <a:rPr lang="en-US" sz="2800" b="1" dirty="0"/>
              <a:t>	A. The Law was a schoolmaster (3:23, 24)</a:t>
            </a:r>
          </a:p>
          <a:p>
            <a:pPr>
              <a:tabLst>
                <a:tab pos="273050" algn="l"/>
              </a:tabLst>
            </a:pPr>
            <a:r>
              <a:rPr lang="en-US" sz="2800" b="1" dirty="0"/>
              <a:t>	B. Faith closed the school of law (3:25, 26)</a:t>
            </a:r>
          </a:p>
          <a:p>
            <a:pPr>
              <a:tabLst>
                <a:tab pos="273050" algn="l"/>
              </a:tabLst>
            </a:pPr>
            <a:r>
              <a:rPr lang="en-US" sz="2800" b="1" dirty="0"/>
              <a:t>	C. In Christ is the promise (3:27–29)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3D56EA-1F8E-4FB4-9297-D7C85D1180BB}"/>
              </a:ext>
            </a:extLst>
          </p:cNvPr>
          <p:cNvSpPr txBox="1"/>
          <p:nvPr/>
        </p:nvSpPr>
        <p:spPr>
          <a:xfrm>
            <a:off x="4573118" y="948771"/>
            <a:ext cx="72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Christ Led to Adoption in God’s Family 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(Gal. 4:1–7)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A. The law imposed bondage (4:1–3)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B. Christ redeemed from the bondage of law </a:t>
            </a:r>
          </a:p>
          <a:p>
            <a:pPr>
              <a:tabLst>
                <a:tab pos="769938" algn="l"/>
              </a:tabLst>
            </a:pPr>
            <a:r>
              <a:rPr lang="en-US" sz="2800" b="1" dirty="0"/>
              <a:t>	(4:4, 5)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8A9656-E2A9-43B1-87F7-6734EEA5F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1" t="6316" r="7432" b="6199"/>
          <a:stretch/>
        </p:blipFill>
        <p:spPr>
          <a:xfrm>
            <a:off x="4262873" y="0"/>
            <a:ext cx="7006563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4586288" y="2147136"/>
            <a:ext cx="4071937" cy="256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spc="-50" dirty="0"/>
              <a:t>Focus on appearance rather than heart.</a:t>
            </a:r>
          </a:p>
          <a:p>
            <a:pPr>
              <a:lnSpc>
                <a:spcPts val="3700"/>
              </a:lnSpc>
              <a:tabLst>
                <a:tab pos="200025" algn="l"/>
              </a:tabLst>
            </a:pPr>
            <a:r>
              <a:rPr lang="en-US" sz="2400" b="1" spc="-50" dirty="0"/>
              <a:t>Shallow relationship with God.</a:t>
            </a:r>
          </a:p>
          <a:p>
            <a:pPr>
              <a:lnSpc>
                <a:spcPts val="3700"/>
              </a:lnSpc>
              <a:tabLst>
                <a:tab pos="200025" algn="l"/>
              </a:tabLst>
            </a:pPr>
            <a:r>
              <a:rPr lang="en-US" sz="2400" b="1" spc="-50" dirty="0"/>
              <a:t>Judges others mercilessly. </a:t>
            </a:r>
          </a:p>
          <a:p>
            <a:pPr>
              <a:lnSpc>
                <a:spcPts val="3700"/>
              </a:lnSpc>
              <a:tabLst>
                <a:tab pos="200025" algn="l"/>
              </a:tabLst>
            </a:pPr>
            <a:r>
              <a:rPr lang="en-US" sz="2400" b="1" spc="-50" dirty="0"/>
              <a:t>Lives with a proud heart.</a:t>
            </a:r>
          </a:p>
          <a:p>
            <a:pPr>
              <a:lnSpc>
                <a:spcPts val="3700"/>
              </a:lnSpc>
              <a:tabLst>
                <a:tab pos="200025" algn="l"/>
              </a:tabLst>
            </a:pPr>
            <a:r>
              <a:rPr lang="en-US" sz="2400" b="1" spc="-50" dirty="0"/>
              <a:t>Tolerates private sins.</a:t>
            </a:r>
          </a:p>
        </p:txBody>
      </p: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3D56EA-1F8E-4FB4-9297-D7C85D1180BB}"/>
              </a:ext>
            </a:extLst>
          </p:cNvPr>
          <p:cNvSpPr txBox="1"/>
          <p:nvPr/>
        </p:nvSpPr>
        <p:spPr>
          <a:xfrm>
            <a:off x="4573118" y="948771"/>
            <a:ext cx="721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Christ Led to Adoption in God’s Family 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(Gal. 4:1–7)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A. The law imposed bondage (4:1–3)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B. Christ redeemed from the bondage of law </a:t>
            </a:r>
          </a:p>
          <a:p>
            <a:pPr>
              <a:tabLst>
                <a:tab pos="769938" algn="l"/>
              </a:tabLst>
            </a:pPr>
            <a:r>
              <a:rPr lang="en-US" sz="2800" b="1" dirty="0"/>
              <a:t>	(4:4, 5)</a:t>
            </a:r>
          </a:p>
          <a:p>
            <a:pPr>
              <a:tabLst>
                <a:tab pos="376238" algn="l"/>
              </a:tabLst>
            </a:pPr>
            <a:r>
              <a:rPr lang="en-US" sz="2800" b="1" dirty="0"/>
              <a:t>	C. In Christ is sonship (4:6, 7)</a:t>
            </a:r>
          </a:p>
        </p:txBody>
      </p:sp>
    </p:spTree>
    <p:extLst>
      <p:ext uri="{BB962C8B-B14F-4D97-AF65-F5344CB8AC3E}">
        <p14:creationId xmlns:p14="http://schemas.microsoft.com/office/powerpoint/2010/main" val="32880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7" y="3405424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3636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Realize God’s blessings through faith in Christ.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8FF0-076F-478C-9159-6FADCA409CA5}"/>
              </a:ext>
            </a:extLst>
          </p:cNvPr>
          <p:cNvSpPr txBox="1"/>
          <p:nvPr/>
        </p:nvSpPr>
        <p:spPr>
          <a:xfrm>
            <a:off x="4575417" y="5074580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Trust God’s promises for salvation and life.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A740-5DBC-4A8D-B617-1F7E0ABF9BD4}"/>
              </a:ext>
            </a:extLst>
          </p:cNvPr>
          <p:cNvSpPr txBox="1"/>
          <p:nvPr/>
        </p:nvSpPr>
        <p:spPr>
          <a:xfrm>
            <a:off x="4575416" y="5897813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Appreciate members in God’s family.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112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47</cp:revision>
  <dcterms:created xsi:type="dcterms:W3CDTF">2019-09-12T14:26:26Z</dcterms:created>
  <dcterms:modified xsi:type="dcterms:W3CDTF">2019-09-26T01:08:45Z</dcterms:modified>
</cp:coreProperties>
</file>