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6" r:id="rId4"/>
    <p:sldId id="268" r:id="rId5"/>
    <p:sldId id="267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323B"/>
    <a:srgbClr val="F4F5F6"/>
    <a:srgbClr val="BF292C"/>
    <a:srgbClr val="E7E9EC"/>
    <a:srgbClr val="D8D8DA"/>
    <a:srgbClr val="E9E9EB"/>
    <a:srgbClr val="E93A29"/>
    <a:srgbClr val="9C9CA2"/>
    <a:srgbClr val="97979F"/>
    <a:srgbClr val="E5E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89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red, outdoor, old&#10;&#10;Description automatically generated">
            <a:extLst>
              <a:ext uri="{FF2B5EF4-FFF2-40B4-BE49-F238E27FC236}">
                <a16:creationId xmlns:a16="http://schemas.microsoft.com/office/drawing/2014/main" id="{90AB102F-144F-419A-8784-4E87F30EDC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r="12756" b="11389"/>
          <a:stretch/>
        </p:blipFill>
        <p:spPr>
          <a:xfrm>
            <a:off x="0" y="0"/>
            <a:ext cx="4000500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F05531-2B7F-47CC-9A17-E06FCC7FB03F}"/>
              </a:ext>
            </a:extLst>
          </p:cNvPr>
          <p:cNvSpPr/>
          <p:nvPr userDrawn="1"/>
        </p:nvSpPr>
        <p:spPr>
          <a:xfrm>
            <a:off x="12011028" y="0"/>
            <a:ext cx="180972" cy="6858000"/>
          </a:xfrm>
          <a:prstGeom prst="rect">
            <a:avLst/>
          </a:prstGeom>
          <a:solidFill>
            <a:srgbClr val="9C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099F76-1859-47C3-8789-8BC50A203CB9}"/>
              </a:ext>
            </a:extLst>
          </p:cNvPr>
          <p:cNvSpPr/>
          <p:nvPr userDrawn="1"/>
        </p:nvSpPr>
        <p:spPr>
          <a:xfrm>
            <a:off x="11890208" y="0"/>
            <a:ext cx="85728" cy="6858000"/>
          </a:xfrm>
          <a:prstGeom prst="rect">
            <a:avLst/>
          </a:prstGeom>
          <a:solidFill>
            <a:srgbClr val="B72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5FE8EE9-8F5B-4102-8114-1C3AC5BD74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2" y="986589"/>
            <a:ext cx="3167925" cy="207043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ED5D987-66A1-4A9C-B8A4-644F5FCB334D}"/>
              </a:ext>
            </a:extLst>
          </p:cNvPr>
          <p:cNvSpPr/>
          <p:nvPr userDrawn="1"/>
        </p:nvSpPr>
        <p:spPr>
          <a:xfrm>
            <a:off x="10971654" y="184141"/>
            <a:ext cx="705853" cy="705836"/>
          </a:xfrm>
          <a:prstGeom prst="ellipse">
            <a:avLst/>
          </a:prstGeom>
          <a:solidFill>
            <a:srgbClr val="BF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83AB07-397C-463D-BAA8-EF262AC974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77855" y="335327"/>
            <a:ext cx="293450" cy="40346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41D0A1-29B1-4075-BBAE-054756CB1E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42" y="3416420"/>
            <a:ext cx="2993395" cy="6462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98A24F-08A6-4860-8E8D-1E57D7B860FB}"/>
              </a:ext>
            </a:extLst>
          </p:cNvPr>
          <p:cNvSpPr txBox="1"/>
          <p:nvPr userDrawn="1"/>
        </p:nvSpPr>
        <p:spPr>
          <a:xfrm>
            <a:off x="4362450" y="224588"/>
            <a:ext cx="65741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600" b="1" dirty="0">
                <a:solidFill>
                  <a:srgbClr val="BF292C"/>
                </a:solidFill>
              </a:rPr>
              <a:t>Set Free!</a:t>
            </a:r>
          </a:p>
        </p:txBody>
      </p:sp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469026-50C2-47C2-8F96-8919EB4ED5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77" y="3720494"/>
            <a:ext cx="203014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9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4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red, outdoor, old&#10;&#10;Description automatically generated">
            <a:extLst>
              <a:ext uri="{FF2B5EF4-FFF2-40B4-BE49-F238E27FC236}">
                <a16:creationId xmlns:a16="http://schemas.microsoft.com/office/drawing/2014/main" id="{0C51A9FD-E4EF-4537-84AB-A09DB1DA8E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r="125" b="11389"/>
          <a:stretch/>
        </p:blipFill>
        <p:spPr>
          <a:xfrm>
            <a:off x="0" y="0"/>
            <a:ext cx="5143574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59D739B-9DEA-4954-97D3-E77EA53FD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54" y="993279"/>
            <a:ext cx="3167925" cy="2070432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938F05-CB05-4E64-910E-CC35BEADA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84" y="3405450"/>
            <a:ext cx="2993395" cy="6462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F1C7B9-CF2C-47A8-BCBB-32190149F490}"/>
              </a:ext>
            </a:extLst>
          </p:cNvPr>
          <p:cNvSpPr/>
          <p:nvPr/>
        </p:nvSpPr>
        <p:spPr>
          <a:xfrm>
            <a:off x="12011028" y="0"/>
            <a:ext cx="180972" cy="6858000"/>
          </a:xfrm>
          <a:prstGeom prst="rect">
            <a:avLst/>
          </a:prstGeom>
          <a:solidFill>
            <a:srgbClr val="9C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30E08B-AC6A-4065-91C9-97599D126535}"/>
              </a:ext>
            </a:extLst>
          </p:cNvPr>
          <p:cNvSpPr/>
          <p:nvPr/>
        </p:nvSpPr>
        <p:spPr>
          <a:xfrm>
            <a:off x="11890208" y="0"/>
            <a:ext cx="85728" cy="6858000"/>
          </a:xfrm>
          <a:prstGeom prst="rect">
            <a:avLst/>
          </a:prstGeom>
          <a:solidFill>
            <a:srgbClr val="B72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 descr="A close up of a sign&#10;&#10;Description automatically generated">
            <a:extLst>
              <a:ext uri="{FF2B5EF4-FFF2-40B4-BE49-F238E27FC236}">
                <a16:creationId xmlns:a16="http://schemas.microsoft.com/office/drawing/2014/main" id="{4D276239-41D2-4C32-B336-8743CA6324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072" y="978697"/>
            <a:ext cx="6742760" cy="1450974"/>
          </a:xfrm>
          <a:prstGeom prst="rect">
            <a:avLst/>
          </a:prstGeom>
        </p:spPr>
      </p:pic>
      <p:pic>
        <p:nvPicPr>
          <p:cNvPr id="61" name="Picture 60" descr="A close up of a sign&#10;&#10;Description automatically generated">
            <a:extLst>
              <a:ext uri="{FF2B5EF4-FFF2-40B4-BE49-F238E27FC236}">
                <a16:creationId xmlns:a16="http://schemas.microsoft.com/office/drawing/2014/main" id="{D089D023-2556-43F9-BCEA-60A4BC9A18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61" y="817099"/>
            <a:ext cx="254834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8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075203-5154-48A0-879C-BA036B2C8C7B}"/>
              </a:ext>
            </a:extLst>
          </p:cNvPr>
          <p:cNvSpPr txBox="1"/>
          <p:nvPr/>
        </p:nvSpPr>
        <p:spPr>
          <a:xfrm>
            <a:off x="4668368" y="948771"/>
            <a:ext cx="721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I. What the Law Said (Gal. 4:21–23)</a:t>
            </a:r>
          </a:p>
          <a:p>
            <a:pPr>
              <a:tabLst>
                <a:tab pos="257175" algn="l"/>
              </a:tabLst>
            </a:pPr>
            <a:r>
              <a:rPr lang="en-US" sz="2800" b="1" dirty="0"/>
              <a:t>	A. Paul appealed to the whole law (4:21)</a:t>
            </a:r>
          </a:p>
          <a:p>
            <a:pPr>
              <a:tabLst>
                <a:tab pos="257175" algn="l"/>
              </a:tabLst>
            </a:pPr>
            <a:r>
              <a:rPr lang="en-US" sz="2800" b="1" dirty="0"/>
              <a:t>	</a:t>
            </a:r>
            <a:r>
              <a:rPr lang="en-US" sz="2800" b="1" spc="-80" dirty="0"/>
              <a:t>B. Paul illustrated works and promise (4:22, 23)</a:t>
            </a:r>
          </a:p>
        </p:txBody>
      </p:sp>
    </p:spTree>
    <p:extLst>
      <p:ext uri="{BB962C8B-B14F-4D97-AF65-F5344CB8AC3E}">
        <p14:creationId xmlns:p14="http://schemas.microsoft.com/office/powerpoint/2010/main" val="189367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3CDA6B1-36DC-4664-8FAA-73739B0FF7F3}"/>
              </a:ext>
            </a:extLst>
          </p:cNvPr>
          <p:cNvSpPr txBox="1"/>
          <p:nvPr/>
        </p:nvSpPr>
        <p:spPr>
          <a:xfrm>
            <a:off x="4573118" y="948770"/>
            <a:ext cx="7097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What the Law Implied (Gal. 4:24–27)</a:t>
            </a:r>
          </a:p>
          <a:p>
            <a:pPr>
              <a:tabLst>
                <a:tab pos="368300" algn="l"/>
              </a:tabLst>
            </a:pPr>
            <a:r>
              <a:rPr lang="en-US" sz="2800" b="1" dirty="0"/>
              <a:t>	A. Hagar represented law (4:24, 25)</a:t>
            </a:r>
          </a:p>
          <a:p>
            <a:pPr>
              <a:tabLst>
                <a:tab pos="368300" algn="l"/>
              </a:tabLst>
            </a:pPr>
            <a:r>
              <a:rPr lang="en-US" sz="2800" b="1" dirty="0"/>
              <a:t>	B. Sarah represented grace (4:26, 27)</a:t>
            </a:r>
          </a:p>
        </p:txBody>
      </p:sp>
    </p:spTree>
    <p:extLst>
      <p:ext uri="{BB962C8B-B14F-4D97-AF65-F5344CB8AC3E}">
        <p14:creationId xmlns:p14="http://schemas.microsoft.com/office/powerpoint/2010/main" val="80499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C99A34-0E89-4136-BE1C-1AD9185A4581}"/>
              </a:ext>
            </a:extLst>
          </p:cNvPr>
          <p:cNvSpPr txBox="1"/>
          <p:nvPr/>
        </p:nvSpPr>
        <p:spPr>
          <a:xfrm>
            <a:off x="4476865" y="948770"/>
            <a:ext cx="70975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III. How the Law Applied (Gal. 4:28—5:1)</a:t>
            </a:r>
          </a:p>
          <a:p>
            <a:pPr>
              <a:tabLst>
                <a:tab pos="481013" algn="l"/>
              </a:tabLst>
            </a:pPr>
            <a:r>
              <a:rPr lang="en-US" sz="2800" b="1" dirty="0"/>
              <a:t>	A. Expect persecution (4:28, 29)</a:t>
            </a:r>
          </a:p>
          <a:p>
            <a:pPr>
              <a:tabLst>
                <a:tab pos="481013" algn="l"/>
              </a:tabLst>
            </a:pPr>
            <a:r>
              <a:rPr lang="fr-FR" sz="2800" b="1" dirty="0"/>
              <a:t>	B. Abandon </a:t>
            </a:r>
            <a:r>
              <a:rPr lang="fr-FR" sz="2800" b="1" dirty="0" err="1"/>
              <a:t>Judaism</a:t>
            </a:r>
            <a:r>
              <a:rPr lang="fr-FR" sz="2800" b="1" dirty="0"/>
              <a:t> (4:30, 31)</a:t>
            </a:r>
          </a:p>
          <a:p>
            <a:pPr>
              <a:tabLst>
                <a:tab pos="481013" algn="l"/>
              </a:tabLst>
            </a:pPr>
            <a:r>
              <a:rPr lang="en-US" sz="2800" b="1" dirty="0"/>
              <a:t>	C. Stand in liberty (5:1)</a:t>
            </a:r>
          </a:p>
        </p:txBody>
      </p:sp>
    </p:spTree>
    <p:extLst>
      <p:ext uri="{BB962C8B-B14F-4D97-AF65-F5344CB8AC3E}">
        <p14:creationId xmlns:p14="http://schemas.microsoft.com/office/powerpoint/2010/main" val="288463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A59B16-667E-4882-9716-AC7B8C5CCD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0" t="6434" r="7251" b="6315"/>
          <a:stretch/>
        </p:blipFill>
        <p:spPr>
          <a:xfrm>
            <a:off x="4178970" y="0"/>
            <a:ext cx="7032666" cy="68579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7D85263-585A-4B28-9B0B-36734017A24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 descr="A picture containing building, red, outdoor, old&#10;&#10;Description automatically generated">
              <a:extLst>
                <a:ext uri="{FF2B5EF4-FFF2-40B4-BE49-F238E27FC236}">
                  <a16:creationId xmlns:a16="http://schemas.microsoft.com/office/drawing/2014/main" id="{4AA02D32-C265-45A2-BEAD-247A0BBFC9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0" r="12756" b="11389"/>
            <a:stretch/>
          </p:blipFill>
          <p:spPr>
            <a:xfrm>
              <a:off x="0" y="0"/>
              <a:ext cx="4000500" cy="6858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E7167A-B4E8-4218-96AD-36DE7BCC8E3D}"/>
                </a:ext>
              </a:extLst>
            </p:cNvPr>
            <p:cNvSpPr/>
            <p:nvPr/>
          </p:nvSpPr>
          <p:spPr>
            <a:xfrm>
              <a:off x="12011028" y="0"/>
              <a:ext cx="180972" cy="6858000"/>
            </a:xfrm>
            <a:prstGeom prst="rect">
              <a:avLst/>
            </a:prstGeom>
            <a:solidFill>
              <a:srgbClr val="9C9C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AE4190-ABC6-48FC-A64D-057E0524AE18}"/>
                </a:ext>
              </a:extLst>
            </p:cNvPr>
            <p:cNvSpPr/>
            <p:nvPr/>
          </p:nvSpPr>
          <p:spPr>
            <a:xfrm>
              <a:off x="11890208" y="0"/>
              <a:ext cx="85728" cy="6858000"/>
            </a:xfrm>
            <a:prstGeom prst="rect">
              <a:avLst/>
            </a:prstGeom>
            <a:solidFill>
              <a:srgbClr val="B72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1AB0F1D7-DBD2-463F-85FD-B6C4137DA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12" y="986589"/>
              <a:ext cx="3167925" cy="207043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ABB8D26-114D-45CC-98B6-008DCA99A801}"/>
              </a:ext>
            </a:extLst>
          </p:cNvPr>
          <p:cNvSpPr txBox="1"/>
          <p:nvPr/>
        </p:nvSpPr>
        <p:spPr>
          <a:xfrm>
            <a:off x="4451684" y="2276987"/>
            <a:ext cx="3224464" cy="3947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600" b="1" spc="-50" dirty="0"/>
              <a:t>It demands personal effort.</a:t>
            </a:r>
          </a:p>
          <a:p>
            <a:pPr>
              <a:lnSpc>
                <a:spcPts val="2500"/>
              </a:lnSpc>
            </a:pPr>
            <a:endParaRPr lang="en-US" sz="2600" b="1" spc="-50" dirty="0"/>
          </a:p>
          <a:p>
            <a:pPr>
              <a:lnSpc>
                <a:spcPts val="2500"/>
              </a:lnSpc>
            </a:pPr>
            <a:r>
              <a:rPr lang="en-US" sz="2600" b="1" spc="-50" dirty="0"/>
              <a:t>It gives no grace.</a:t>
            </a:r>
          </a:p>
          <a:p>
            <a:pPr>
              <a:lnSpc>
                <a:spcPts val="2500"/>
              </a:lnSpc>
            </a:pPr>
            <a:endParaRPr lang="en-US" sz="2600" b="1" spc="-50" dirty="0"/>
          </a:p>
          <a:p>
            <a:pPr>
              <a:lnSpc>
                <a:spcPts val="2500"/>
              </a:lnSpc>
            </a:pPr>
            <a:r>
              <a:rPr lang="en-US" sz="2600" b="1" spc="-50" dirty="0"/>
              <a:t>It condemns all who fail.</a:t>
            </a:r>
          </a:p>
          <a:p>
            <a:pPr>
              <a:lnSpc>
                <a:spcPts val="2500"/>
              </a:lnSpc>
            </a:pPr>
            <a:endParaRPr lang="en-US" sz="2600" b="1" spc="-50" dirty="0"/>
          </a:p>
          <a:p>
            <a:pPr>
              <a:lnSpc>
                <a:spcPts val="2500"/>
              </a:lnSpc>
            </a:pPr>
            <a:r>
              <a:rPr lang="en-US" sz="2600" b="1" spc="-50" dirty="0"/>
              <a:t>It leads to despair.</a:t>
            </a:r>
          </a:p>
          <a:p>
            <a:pPr>
              <a:lnSpc>
                <a:spcPts val="2500"/>
              </a:lnSpc>
            </a:pPr>
            <a:endParaRPr lang="en-US" sz="2600" b="1" spc="-50" dirty="0"/>
          </a:p>
          <a:p>
            <a:pPr>
              <a:lnSpc>
                <a:spcPts val="2500"/>
              </a:lnSpc>
            </a:pPr>
            <a:r>
              <a:rPr lang="en-US" sz="2600" b="1" spc="-50" dirty="0"/>
              <a:t>Its standard is impossible to meet.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1A3903-6E23-4821-9381-2EEE6DA055A5}"/>
              </a:ext>
            </a:extLst>
          </p:cNvPr>
          <p:cNvSpPr txBox="1"/>
          <p:nvPr/>
        </p:nvSpPr>
        <p:spPr>
          <a:xfrm>
            <a:off x="7932821" y="2276987"/>
            <a:ext cx="3224464" cy="3947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600" b="1" spc="-50" dirty="0"/>
              <a:t>Love and serve others.</a:t>
            </a:r>
          </a:p>
          <a:p>
            <a:pPr>
              <a:lnSpc>
                <a:spcPts val="2500"/>
              </a:lnSpc>
            </a:pPr>
            <a:endParaRPr lang="en-US" sz="2600" b="1" spc="-50" dirty="0"/>
          </a:p>
          <a:p>
            <a:pPr>
              <a:lnSpc>
                <a:spcPts val="2500"/>
              </a:lnSpc>
            </a:pPr>
            <a:r>
              <a:rPr lang="en-US" sz="2600" b="1" spc="-50" dirty="0"/>
              <a:t>Show joy.</a:t>
            </a:r>
          </a:p>
          <a:p>
            <a:pPr>
              <a:lnSpc>
                <a:spcPts val="2500"/>
              </a:lnSpc>
            </a:pPr>
            <a:endParaRPr lang="en-US" sz="2600" b="1" spc="-50" dirty="0"/>
          </a:p>
          <a:p>
            <a:pPr>
              <a:lnSpc>
                <a:spcPts val="2500"/>
              </a:lnSpc>
            </a:pPr>
            <a:r>
              <a:rPr lang="en-US" sz="2600" b="1" spc="-50" dirty="0"/>
              <a:t>Display peace.</a:t>
            </a:r>
          </a:p>
          <a:p>
            <a:pPr>
              <a:lnSpc>
                <a:spcPts val="2500"/>
              </a:lnSpc>
            </a:pPr>
            <a:endParaRPr lang="en-US" sz="2600" b="1" spc="-50" dirty="0"/>
          </a:p>
          <a:p>
            <a:pPr>
              <a:lnSpc>
                <a:spcPts val="2500"/>
              </a:lnSpc>
            </a:pPr>
            <a:r>
              <a:rPr lang="en-US" sz="2600" b="1" spc="-50" dirty="0"/>
              <a:t>Manifest patience.</a:t>
            </a:r>
          </a:p>
          <a:p>
            <a:pPr>
              <a:lnSpc>
                <a:spcPts val="2500"/>
              </a:lnSpc>
            </a:pPr>
            <a:endParaRPr lang="en-US" sz="2600" b="1" spc="-50" dirty="0"/>
          </a:p>
          <a:p>
            <a:pPr>
              <a:lnSpc>
                <a:spcPts val="2500"/>
              </a:lnSpc>
            </a:pPr>
            <a:r>
              <a:rPr lang="en-US" sz="2600" b="1" spc="-50" dirty="0"/>
              <a:t>Demonstrate faithfulness.</a:t>
            </a:r>
          </a:p>
          <a:p>
            <a:pPr>
              <a:lnSpc>
                <a:spcPts val="2500"/>
              </a:lnSpc>
            </a:pPr>
            <a:endParaRPr lang="en-US" sz="2600" b="1" spc="-50" dirty="0"/>
          </a:p>
          <a:p>
            <a:pPr>
              <a:lnSpc>
                <a:spcPts val="2500"/>
              </a:lnSpc>
            </a:pPr>
            <a:r>
              <a:rPr lang="en-US" sz="2600" b="1" spc="-50" dirty="0"/>
              <a:t>Exercise self-control.</a:t>
            </a:r>
          </a:p>
        </p:txBody>
      </p:sp>
    </p:spTree>
    <p:extLst>
      <p:ext uri="{BB962C8B-B14F-4D97-AF65-F5344CB8AC3E}">
        <p14:creationId xmlns:p14="http://schemas.microsoft.com/office/powerpoint/2010/main" val="306529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1FE610-F6AF-459B-AB2F-FE86EE499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t="1112" b="1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BA817F-0F0E-4933-9774-79C4BCEAE682}"/>
              </a:ext>
            </a:extLst>
          </p:cNvPr>
          <p:cNvSpPr txBox="1"/>
          <p:nvPr/>
        </p:nvSpPr>
        <p:spPr>
          <a:xfrm>
            <a:off x="4575419" y="917241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Appreciate, defend, and share the gospel.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AA5DDC-6D9B-4F86-A5C1-9A801139405A}"/>
              </a:ext>
            </a:extLst>
          </p:cNvPr>
          <p:cNvSpPr txBox="1"/>
          <p:nvPr/>
        </p:nvSpPr>
        <p:spPr>
          <a:xfrm>
            <a:off x="4575419" y="1745479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Share the genuine gospel frequently and boldly.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A84E3A-E201-4BDC-9960-460A9579A4B3}"/>
              </a:ext>
            </a:extLst>
          </p:cNvPr>
          <p:cNvSpPr txBox="1"/>
          <p:nvPr/>
        </p:nvSpPr>
        <p:spPr>
          <a:xfrm>
            <a:off x="4575419" y="2571818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Proactively take the gospel across cultures.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A1EE9A-BE84-462B-BE60-CBD23EE05938}"/>
              </a:ext>
            </a:extLst>
          </p:cNvPr>
          <p:cNvSpPr txBox="1"/>
          <p:nvPr/>
        </p:nvSpPr>
        <p:spPr>
          <a:xfrm>
            <a:off x="4575417" y="3405424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Live for and serve God by faith in Him.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FD5FCA-3C24-46F6-8A97-318FF1D0D0DF}"/>
              </a:ext>
            </a:extLst>
          </p:cNvPr>
          <p:cNvSpPr txBox="1"/>
          <p:nvPr/>
        </p:nvSpPr>
        <p:spPr>
          <a:xfrm>
            <a:off x="4575417" y="4236368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Realize God’s blessings through faith in Christ.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B8FF0-076F-478C-9159-6FADCA409CA5}"/>
              </a:ext>
            </a:extLst>
          </p:cNvPr>
          <p:cNvSpPr txBox="1"/>
          <p:nvPr/>
        </p:nvSpPr>
        <p:spPr>
          <a:xfrm>
            <a:off x="4575417" y="5074580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Trust God’s promises for salvation and life.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26A740-5DBC-4A8D-B617-1F7E0ABF9BD4}"/>
              </a:ext>
            </a:extLst>
          </p:cNvPr>
          <p:cNvSpPr txBox="1"/>
          <p:nvPr/>
        </p:nvSpPr>
        <p:spPr>
          <a:xfrm>
            <a:off x="4575416" y="5897813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Appreciate members in God’s family.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5C21FE-735B-4F14-9C2C-0DD5A10CD59F}"/>
              </a:ext>
            </a:extLst>
          </p:cNvPr>
          <p:cNvSpPr txBox="1"/>
          <p:nvPr/>
        </p:nvSpPr>
        <p:spPr>
          <a:xfrm>
            <a:off x="8383709" y="917241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Remain loyal to God </a:t>
            </a:r>
          </a:p>
          <a:p>
            <a:pPr>
              <a:lnSpc>
                <a:spcPts val="2600"/>
              </a:lnSpc>
            </a:pPr>
            <a:r>
              <a:rPr lang="en-US" sz="2400" b="1" dirty="0"/>
              <a:t>and the gospel.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770747-5DD5-4B38-B8CE-3D37345DBAA7}"/>
              </a:ext>
            </a:extLst>
          </p:cNvPr>
          <p:cNvSpPr txBox="1"/>
          <p:nvPr/>
        </p:nvSpPr>
        <p:spPr>
          <a:xfrm>
            <a:off x="8383709" y="1745479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BF292C"/>
                </a:solidFill>
              </a:rPr>
              <a:t>Live out the freedom of liberty in Christ.</a:t>
            </a:r>
          </a:p>
        </p:txBody>
      </p:sp>
    </p:spTree>
    <p:extLst>
      <p:ext uri="{BB962C8B-B14F-4D97-AF65-F5344CB8AC3E}">
        <p14:creationId xmlns:p14="http://schemas.microsoft.com/office/powerpoint/2010/main" val="207768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154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51</cp:revision>
  <dcterms:created xsi:type="dcterms:W3CDTF">2019-09-12T14:26:26Z</dcterms:created>
  <dcterms:modified xsi:type="dcterms:W3CDTF">2019-09-26T01:15:43Z</dcterms:modified>
</cp:coreProperties>
</file>