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7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Lost under the Law</a:t>
            </a: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24C706F9-6C71-4369-916D-1035C3660E5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7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C626A9E8-6A24-49FA-A278-6C578C71A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69" y="986044"/>
            <a:ext cx="6742760" cy="2085013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F1532B0B-C2D2-4F0D-891D-61F046D71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12" y="817099"/>
            <a:ext cx="254834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Logic Discredits the Judaizers (Gal. 3:1–5)</a:t>
            </a:r>
          </a:p>
          <a:p>
            <a:pPr>
              <a:tabLst>
                <a:tab pos="295275" algn="l"/>
              </a:tabLst>
            </a:pPr>
            <a:r>
              <a:rPr lang="en-US" sz="2800" b="1" dirty="0"/>
              <a:t>	A. Jesus’ witness (3:1)</a:t>
            </a:r>
          </a:p>
          <a:p>
            <a:pPr>
              <a:tabLst>
                <a:tab pos="295275" algn="l"/>
              </a:tabLst>
            </a:pPr>
            <a:r>
              <a:rPr lang="en-US" sz="2800" b="1" dirty="0"/>
              <a:t>	B. The Holy Spirit’s witness (3:2–4)</a:t>
            </a:r>
          </a:p>
          <a:p>
            <a:pPr>
              <a:tabLst>
                <a:tab pos="295275" algn="l"/>
              </a:tabLst>
            </a:pPr>
            <a:r>
              <a:rPr lang="en-US" sz="2800" b="1" dirty="0"/>
              <a:t>	C. Paul’s witness (3:5)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3207A72-E304-44FC-A93A-56397757F269}"/>
              </a:ext>
            </a:extLst>
          </p:cNvPr>
          <p:cNvSpPr txBox="1"/>
          <p:nvPr/>
        </p:nvSpPr>
        <p:spPr>
          <a:xfrm>
            <a:off x="4573118" y="948771"/>
            <a:ext cx="72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History Discredits the Judaizers (Gal. 3:6–14)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A. Abraham’s example of faith (3:6, 7)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B. God’s blessing on Abraham (3:8, 9)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C. Man’s failure to keep the law (3:10–12)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D. Christ’s substitutionary death (3:13, 14)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E3C5D7-C054-499E-95EB-C99C81AEF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6528" r="7178" b="6389"/>
          <a:stretch/>
        </p:blipFill>
        <p:spPr>
          <a:xfrm>
            <a:off x="4246507" y="6718"/>
            <a:ext cx="7047967" cy="685128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4779239" y="2023311"/>
            <a:ext cx="387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/>
              <a:t>Peace.</a:t>
            </a:r>
          </a:p>
          <a:p>
            <a:r>
              <a:rPr lang="en-US" sz="2400" b="1" spc="-50" dirty="0"/>
              <a:t>Joy.</a:t>
            </a:r>
          </a:p>
          <a:p>
            <a:r>
              <a:rPr lang="en-US" sz="2400" b="1" spc="-50" dirty="0"/>
              <a:t>Enabling for service.</a:t>
            </a:r>
          </a:p>
          <a:p>
            <a:r>
              <a:rPr lang="en-US" sz="2400" b="1" spc="-50" dirty="0"/>
              <a:t>Eternal reward.</a:t>
            </a:r>
          </a:p>
          <a:p>
            <a:r>
              <a:rPr lang="en-US" sz="2400" b="1" spc="-50" dirty="0"/>
              <a:t>Answered prayer.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4702F8-EF7A-4B11-AD51-2D2126F73373}"/>
              </a:ext>
            </a:extLst>
          </p:cNvPr>
          <p:cNvSpPr txBox="1"/>
          <p:nvPr/>
        </p:nvSpPr>
        <p:spPr>
          <a:xfrm>
            <a:off x="4779239" y="4364455"/>
            <a:ext cx="3878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/>
              <a:t>Prayerlessness.</a:t>
            </a:r>
          </a:p>
          <a:p>
            <a:r>
              <a:rPr lang="en-US" sz="2400" b="1" spc="-50" dirty="0"/>
              <a:t>Pride.</a:t>
            </a:r>
          </a:p>
          <a:p>
            <a:r>
              <a:rPr lang="en-US" sz="2400" b="1" spc="-50" dirty="0"/>
              <a:t>Greed.</a:t>
            </a:r>
          </a:p>
          <a:p>
            <a:r>
              <a:rPr lang="en-US" sz="2400" b="1" spc="-50" dirty="0"/>
              <a:t>Worry.</a:t>
            </a:r>
          </a:p>
          <a:p>
            <a:r>
              <a:rPr lang="en-US" sz="2400" b="1" spc="-50" dirty="0"/>
              <a:t>Self-centeredness.</a:t>
            </a:r>
          </a:p>
          <a:p>
            <a:r>
              <a:rPr lang="en-US" sz="2400" b="1" spc="-50" dirty="0"/>
              <a:t>Selfishness.</a:t>
            </a:r>
          </a:p>
        </p:txBody>
      </p: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8" y="3398157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24496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Realize God’s blessings through faith in Christ.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41</cp:revision>
  <dcterms:created xsi:type="dcterms:W3CDTF">2019-09-12T14:26:26Z</dcterms:created>
  <dcterms:modified xsi:type="dcterms:W3CDTF">2019-09-26T01:05:29Z</dcterms:modified>
</cp:coreProperties>
</file>