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2" r:id="rId4"/>
    <p:sldId id="259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98" d="100"/>
          <a:sy n="98" d="100"/>
        </p:scale>
        <p:origin x="82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9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53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997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551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994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6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551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90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16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54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053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1E7F3-8FC1-644D-B2FF-6F1B563E2EFE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7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5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E7F3-8FC1-644D-B2FF-6F1B563E2EFE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787A6-B3D2-4D47-A953-AAD97E3B2C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" y="4274"/>
            <a:ext cx="12184402" cy="68537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87A6-B3D2-4D47-A953-AAD97E3B2C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6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" y="0"/>
            <a:ext cx="12173938" cy="6920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12176760" cy="68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1217676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"/>
            <a:ext cx="12176760" cy="685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oxmouth@yahoo.com</dc:creator>
  <cp:lastModifiedBy>Jane Dratz</cp:lastModifiedBy>
  <cp:revision>8</cp:revision>
  <dcterms:created xsi:type="dcterms:W3CDTF">2017-09-18T20:36:51Z</dcterms:created>
  <dcterms:modified xsi:type="dcterms:W3CDTF">2017-09-19T18:19:10Z</dcterms:modified>
</cp:coreProperties>
</file>