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3" r:id="rId2"/>
    <p:sldId id="356" r:id="rId3"/>
    <p:sldId id="359" r:id="rId4"/>
    <p:sldId id="354" r:id="rId5"/>
    <p:sldId id="365" r:id="rId6"/>
    <p:sldId id="355" r:id="rId7"/>
    <p:sldId id="3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87A3"/>
    <a:srgbClr val="65859F"/>
    <a:srgbClr val="D7BC9F"/>
    <a:srgbClr val="F4EA99"/>
    <a:srgbClr val="E57B32"/>
    <a:srgbClr val="A1AD9F"/>
    <a:srgbClr val="8C7844"/>
    <a:srgbClr val="B19D30"/>
    <a:srgbClr val="F0F0F0"/>
    <a:srgbClr val="615E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98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390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433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98588F-CF7F-48DC-3F9B-235B0A9E52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411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D4817C5-C3F7-5384-47BE-94F2803C0530}"/>
              </a:ext>
            </a:extLst>
          </p:cNvPr>
          <p:cNvSpPr>
            <a:spLocks/>
          </p:cNvSpPr>
          <p:nvPr userDrawn="1"/>
        </p:nvSpPr>
        <p:spPr>
          <a:xfrm>
            <a:off x="0" y="0"/>
            <a:ext cx="12192000" cy="6858002"/>
          </a:xfrm>
          <a:prstGeom prst="rect">
            <a:avLst/>
          </a:prstGeom>
          <a:solidFill>
            <a:srgbClr val="FFFFFF">
              <a:alpha val="7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road with a sunset in the background&#10;&#10;Description automatically generated">
            <a:extLst>
              <a:ext uri="{FF2B5EF4-FFF2-40B4-BE49-F238E27FC236}">
                <a16:creationId xmlns:a16="http://schemas.microsoft.com/office/drawing/2014/main" id="{51A589A2-D299-DB82-1A07-FC13C7A708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0" y="523350"/>
            <a:ext cx="2562224" cy="424177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46D48FA-1DD4-8493-C67D-303F8FCA1DAF}"/>
              </a:ext>
            </a:extLst>
          </p:cNvPr>
          <p:cNvSpPr/>
          <p:nvPr userDrawn="1"/>
        </p:nvSpPr>
        <p:spPr>
          <a:xfrm>
            <a:off x="-1" y="-4414"/>
            <a:ext cx="2569425" cy="270770"/>
          </a:xfrm>
          <a:prstGeom prst="rect">
            <a:avLst/>
          </a:prstGeom>
          <a:solidFill>
            <a:srgbClr val="538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sz="2800" dirty="0">
              <a:latin typeface="STONE HARBOUR" pitchFamily="50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F4EFE9-752D-82F1-B40F-23BC1FD8951F}"/>
              </a:ext>
            </a:extLst>
          </p:cNvPr>
          <p:cNvSpPr/>
          <p:nvPr userDrawn="1"/>
        </p:nvSpPr>
        <p:spPr>
          <a:xfrm>
            <a:off x="9762140" y="6635639"/>
            <a:ext cx="393368" cy="224444"/>
          </a:xfrm>
          <a:prstGeom prst="rect">
            <a:avLst/>
          </a:prstGeom>
          <a:solidFill>
            <a:srgbClr val="FCD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39BE8B-2C03-7300-A2B7-6E0095D9FDAB}"/>
              </a:ext>
            </a:extLst>
          </p:cNvPr>
          <p:cNvSpPr/>
          <p:nvPr userDrawn="1"/>
        </p:nvSpPr>
        <p:spPr>
          <a:xfrm>
            <a:off x="9216228" y="6636251"/>
            <a:ext cx="393368" cy="224444"/>
          </a:xfrm>
          <a:prstGeom prst="rect">
            <a:avLst/>
          </a:prstGeom>
          <a:solidFill>
            <a:srgbClr val="538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FEBC3B5-0EBD-352F-C359-58B7D85693BE}"/>
              </a:ext>
            </a:extLst>
          </p:cNvPr>
          <p:cNvSpPr/>
          <p:nvPr userDrawn="1"/>
        </p:nvSpPr>
        <p:spPr>
          <a:xfrm>
            <a:off x="8667619" y="6633561"/>
            <a:ext cx="393368" cy="224444"/>
          </a:xfrm>
          <a:prstGeom prst="rect">
            <a:avLst/>
          </a:prstGeom>
          <a:solidFill>
            <a:srgbClr val="BF7C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D90BA84-6F9C-55A3-8D18-A6EFDA096BF2}"/>
              </a:ext>
            </a:extLst>
          </p:cNvPr>
          <p:cNvSpPr/>
          <p:nvPr userDrawn="1"/>
        </p:nvSpPr>
        <p:spPr>
          <a:xfrm>
            <a:off x="8121707" y="6633561"/>
            <a:ext cx="393368" cy="224444"/>
          </a:xfrm>
          <a:prstGeom prst="rect">
            <a:avLst/>
          </a:prstGeom>
          <a:solidFill>
            <a:srgbClr val="538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DD1BB9B-1CAD-A893-9489-7D088433DDF4}"/>
              </a:ext>
            </a:extLst>
          </p:cNvPr>
          <p:cNvSpPr/>
          <p:nvPr userDrawn="1"/>
        </p:nvSpPr>
        <p:spPr>
          <a:xfrm>
            <a:off x="7573098" y="6633561"/>
            <a:ext cx="393368" cy="224444"/>
          </a:xfrm>
          <a:prstGeom prst="rect">
            <a:avLst/>
          </a:prstGeom>
          <a:solidFill>
            <a:srgbClr val="FCD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2D50406-6DCE-2C6F-9744-AAB391B3F9A5}"/>
              </a:ext>
            </a:extLst>
          </p:cNvPr>
          <p:cNvSpPr/>
          <p:nvPr userDrawn="1"/>
        </p:nvSpPr>
        <p:spPr>
          <a:xfrm>
            <a:off x="7019094" y="6633561"/>
            <a:ext cx="393368" cy="224444"/>
          </a:xfrm>
          <a:prstGeom prst="rect">
            <a:avLst/>
          </a:prstGeom>
          <a:solidFill>
            <a:srgbClr val="8C7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375EC1E-BA26-EBE0-4B82-958FC5D66A75}"/>
              </a:ext>
            </a:extLst>
          </p:cNvPr>
          <p:cNvSpPr/>
          <p:nvPr userDrawn="1"/>
        </p:nvSpPr>
        <p:spPr>
          <a:xfrm>
            <a:off x="6462765" y="6633561"/>
            <a:ext cx="393368" cy="224444"/>
          </a:xfrm>
          <a:prstGeom prst="rect">
            <a:avLst/>
          </a:prstGeom>
          <a:solidFill>
            <a:srgbClr val="E9A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E2752CF-97E7-0FF3-23AF-73233E4F12E2}"/>
              </a:ext>
            </a:extLst>
          </p:cNvPr>
          <p:cNvSpPr/>
          <p:nvPr userDrawn="1"/>
        </p:nvSpPr>
        <p:spPr>
          <a:xfrm>
            <a:off x="5912435" y="6633561"/>
            <a:ext cx="393368" cy="224444"/>
          </a:xfrm>
          <a:prstGeom prst="rect">
            <a:avLst/>
          </a:prstGeom>
          <a:solidFill>
            <a:srgbClr val="5B51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2DE7340-9DDE-5B74-6EFD-97D094D9FC12}"/>
              </a:ext>
            </a:extLst>
          </p:cNvPr>
          <p:cNvSpPr/>
          <p:nvPr userDrawn="1"/>
        </p:nvSpPr>
        <p:spPr>
          <a:xfrm>
            <a:off x="5357082" y="6633561"/>
            <a:ext cx="393368" cy="224444"/>
          </a:xfrm>
          <a:prstGeom prst="rect">
            <a:avLst/>
          </a:prstGeom>
          <a:solidFill>
            <a:srgbClr val="E9A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69870E3-7BBA-CAA2-5562-71DB509F83DC}"/>
              </a:ext>
            </a:extLst>
          </p:cNvPr>
          <p:cNvSpPr/>
          <p:nvPr userDrawn="1"/>
        </p:nvSpPr>
        <p:spPr>
          <a:xfrm>
            <a:off x="4809372" y="6633561"/>
            <a:ext cx="393368" cy="224444"/>
          </a:xfrm>
          <a:prstGeom prst="rect">
            <a:avLst/>
          </a:prstGeom>
          <a:solidFill>
            <a:srgbClr val="8C7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16AA24E-BF8D-FCAA-0FBE-8F5CDA529197}"/>
              </a:ext>
            </a:extLst>
          </p:cNvPr>
          <p:cNvSpPr/>
          <p:nvPr userDrawn="1"/>
        </p:nvSpPr>
        <p:spPr>
          <a:xfrm>
            <a:off x="4261662" y="6633561"/>
            <a:ext cx="393368" cy="224444"/>
          </a:xfrm>
          <a:prstGeom prst="rect">
            <a:avLst/>
          </a:prstGeom>
          <a:solidFill>
            <a:srgbClr val="FCD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4BAFBA9-4EF8-6A2E-ACD9-91071F61A6EE}"/>
              </a:ext>
            </a:extLst>
          </p:cNvPr>
          <p:cNvSpPr/>
          <p:nvPr userDrawn="1"/>
        </p:nvSpPr>
        <p:spPr>
          <a:xfrm>
            <a:off x="3713952" y="6633561"/>
            <a:ext cx="393368" cy="224444"/>
          </a:xfrm>
          <a:prstGeom prst="rect">
            <a:avLst/>
          </a:prstGeom>
          <a:solidFill>
            <a:srgbClr val="538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3EF9C04-A859-44B8-0E0C-AA179F624C0C}"/>
              </a:ext>
            </a:extLst>
          </p:cNvPr>
          <p:cNvSpPr/>
          <p:nvPr userDrawn="1"/>
        </p:nvSpPr>
        <p:spPr>
          <a:xfrm>
            <a:off x="3166242" y="6633561"/>
            <a:ext cx="393368" cy="224444"/>
          </a:xfrm>
          <a:prstGeom prst="rect">
            <a:avLst/>
          </a:prstGeom>
          <a:solidFill>
            <a:srgbClr val="BF7C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8CEF894-5976-5BDE-17F4-80A6BC0BA8A2}"/>
              </a:ext>
            </a:extLst>
          </p:cNvPr>
          <p:cNvSpPr/>
          <p:nvPr userDrawn="1"/>
        </p:nvSpPr>
        <p:spPr>
          <a:xfrm>
            <a:off x="2612238" y="6633561"/>
            <a:ext cx="393368" cy="224444"/>
          </a:xfrm>
          <a:prstGeom prst="rect">
            <a:avLst/>
          </a:prstGeom>
          <a:solidFill>
            <a:srgbClr val="538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33E91EA-7FCC-BA43-79C1-996E826273B2}"/>
              </a:ext>
            </a:extLst>
          </p:cNvPr>
          <p:cNvSpPr/>
          <p:nvPr userDrawn="1"/>
        </p:nvSpPr>
        <p:spPr>
          <a:xfrm>
            <a:off x="2066326" y="6633562"/>
            <a:ext cx="393368" cy="224444"/>
          </a:xfrm>
          <a:prstGeom prst="rect">
            <a:avLst/>
          </a:prstGeom>
          <a:solidFill>
            <a:srgbClr val="FCD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719E316-F245-7892-05CC-73D36D084D44}"/>
              </a:ext>
            </a:extLst>
          </p:cNvPr>
          <p:cNvSpPr>
            <a:spLocks/>
          </p:cNvSpPr>
          <p:nvPr userDrawn="1"/>
        </p:nvSpPr>
        <p:spPr>
          <a:xfrm>
            <a:off x="9216228" y="6284617"/>
            <a:ext cx="393192" cy="224444"/>
          </a:xfrm>
          <a:prstGeom prst="rect">
            <a:avLst/>
          </a:prstGeom>
          <a:solidFill>
            <a:srgbClr val="E9A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8C22FAB-7DF5-2C7D-632F-BDA70A797CB7}"/>
              </a:ext>
            </a:extLst>
          </p:cNvPr>
          <p:cNvSpPr/>
          <p:nvPr userDrawn="1"/>
        </p:nvSpPr>
        <p:spPr>
          <a:xfrm>
            <a:off x="8667619" y="6284617"/>
            <a:ext cx="393368" cy="224444"/>
          </a:xfrm>
          <a:prstGeom prst="rect">
            <a:avLst/>
          </a:prstGeom>
          <a:solidFill>
            <a:srgbClr val="5B51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85B274C-B415-3113-A9F0-148FABFA9B62}"/>
              </a:ext>
            </a:extLst>
          </p:cNvPr>
          <p:cNvSpPr/>
          <p:nvPr userDrawn="1"/>
        </p:nvSpPr>
        <p:spPr>
          <a:xfrm>
            <a:off x="8121707" y="6284617"/>
            <a:ext cx="393368" cy="224444"/>
          </a:xfrm>
          <a:prstGeom prst="rect">
            <a:avLst/>
          </a:prstGeom>
          <a:solidFill>
            <a:srgbClr val="E9A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2E61946-2026-BA53-E5B0-184D3FB19700}"/>
              </a:ext>
            </a:extLst>
          </p:cNvPr>
          <p:cNvSpPr/>
          <p:nvPr userDrawn="1"/>
        </p:nvSpPr>
        <p:spPr>
          <a:xfrm>
            <a:off x="7573098" y="6284617"/>
            <a:ext cx="393368" cy="224444"/>
          </a:xfrm>
          <a:prstGeom prst="rect">
            <a:avLst/>
          </a:prstGeom>
          <a:solidFill>
            <a:srgbClr val="8C7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EE9BA90-FB73-CEC3-6D15-D1BC39B14B12}"/>
              </a:ext>
            </a:extLst>
          </p:cNvPr>
          <p:cNvSpPr/>
          <p:nvPr userDrawn="1"/>
        </p:nvSpPr>
        <p:spPr>
          <a:xfrm>
            <a:off x="7017931" y="6284617"/>
            <a:ext cx="393368" cy="224444"/>
          </a:xfrm>
          <a:prstGeom prst="rect">
            <a:avLst/>
          </a:prstGeom>
          <a:solidFill>
            <a:srgbClr val="FCD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1CF207E-2C09-C344-28CB-010B63F47DD2}"/>
              </a:ext>
            </a:extLst>
          </p:cNvPr>
          <p:cNvSpPr/>
          <p:nvPr userDrawn="1"/>
        </p:nvSpPr>
        <p:spPr>
          <a:xfrm>
            <a:off x="6462765" y="6284617"/>
            <a:ext cx="393368" cy="224444"/>
          </a:xfrm>
          <a:prstGeom prst="rect">
            <a:avLst/>
          </a:prstGeom>
          <a:solidFill>
            <a:srgbClr val="538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C4BC2AD-6E74-EE69-3D72-9110F3C52644}"/>
              </a:ext>
            </a:extLst>
          </p:cNvPr>
          <p:cNvSpPr/>
          <p:nvPr userDrawn="1"/>
        </p:nvSpPr>
        <p:spPr>
          <a:xfrm>
            <a:off x="5912435" y="6284617"/>
            <a:ext cx="393368" cy="224444"/>
          </a:xfrm>
          <a:prstGeom prst="rect">
            <a:avLst/>
          </a:prstGeom>
          <a:solidFill>
            <a:srgbClr val="BF7C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0320B0E-BD0F-07F9-B22B-434771B8CFCB}"/>
              </a:ext>
            </a:extLst>
          </p:cNvPr>
          <p:cNvSpPr/>
          <p:nvPr userDrawn="1"/>
        </p:nvSpPr>
        <p:spPr>
          <a:xfrm>
            <a:off x="5357082" y="6284617"/>
            <a:ext cx="393368" cy="224444"/>
          </a:xfrm>
          <a:prstGeom prst="rect">
            <a:avLst/>
          </a:prstGeom>
          <a:solidFill>
            <a:srgbClr val="538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1D46F07-95B7-4E0C-2B2A-CAD71501819A}"/>
              </a:ext>
            </a:extLst>
          </p:cNvPr>
          <p:cNvSpPr/>
          <p:nvPr userDrawn="1"/>
        </p:nvSpPr>
        <p:spPr>
          <a:xfrm>
            <a:off x="4807538" y="6284617"/>
            <a:ext cx="393368" cy="224444"/>
          </a:xfrm>
          <a:prstGeom prst="rect">
            <a:avLst/>
          </a:prstGeom>
          <a:solidFill>
            <a:srgbClr val="FCD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C1FE1DA-7377-4619-AD75-02D5E26F4913}"/>
              </a:ext>
            </a:extLst>
          </p:cNvPr>
          <p:cNvSpPr/>
          <p:nvPr userDrawn="1"/>
        </p:nvSpPr>
        <p:spPr>
          <a:xfrm>
            <a:off x="4261662" y="6284617"/>
            <a:ext cx="393368" cy="224444"/>
          </a:xfrm>
          <a:prstGeom prst="rect">
            <a:avLst/>
          </a:prstGeom>
          <a:solidFill>
            <a:srgbClr val="8C7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578F435-FBA2-1937-0D46-21EDC6CBAFD3}"/>
              </a:ext>
            </a:extLst>
          </p:cNvPr>
          <p:cNvSpPr/>
          <p:nvPr userDrawn="1"/>
        </p:nvSpPr>
        <p:spPr>
          <a:xfrm>
            <a:off x="3715274" y="6284617"/>
            <a:ext cx="393368" cy="224444"/>
          </a:xfrm>
          <a:prstGeom prst="rect">
            <a:avLst/>
          </a:prstGeom>
          <a:solidFill>
            <a:srgbClr val="E9A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5BFF4DA-227B-1602-AFBB-934D2E74B10D}"/>
              </a:ext>
            </a:extLst>
          </p:cNvPr>
          <p:cNvSpPr/>
          <p:nvPr userDrawn="1"/>
        </p:nvSpPr>
        <p:spPr>
          <a:xfrm>
            <a:off x="3164649" y="6284617"/>
            <a:ext cx="393368" cy="224444"/>
          </a:xfrm>
          <a:prstGeom prst="rect">
            <a:avLst/>
          </a:prstGeom>
          <a:solidFill>
            <a:srgbClr val="5B51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6858842-3C4F-CBDA-B7C2-ED4BA58D6A4C}"/>
              </a:ext>
            </a:extLst>
          </p:cNvPr>
          <p:cNvSpPr/>
          <p:nvPr userDrawn="1"/>
        </p:nvSpPr>
        <p:spPr>
          <a:xfrm>
            <a:off x="2612238" y="6284617"/>
            <a:ext cx="393368" cy="224444"/>
          </a:xfrm>
          <a:prstGeom prst="rect">
            <a:avLst/>
          </a:prstGeom>
          <a:solidFill>
            <a:srgbClr val="E9A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0AD0790-6261-51E8-A7D9-CA0973D7DAFD}"/>
              </a:ext>
            </a:extLst>
          </p:cNvPr>
          <p:cNvSpPr/>
          <p:nvPr userDrawn="1"/>
        </p:nvSpPr>
        <p:spPr>
          <a:xfrm>
            <a:off x="9762140" y="6284617"/>
            <a:ext cx="393368" cy="224444"/>
          </a:xfrm>
          <a:prstGeom prst="rect">
            <a:avLst/>
          </a:prstGeom>
          <a:solidFill>
            <a:srgbClr val="8C7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67D3249-993E-A514-9671-124C6BE19C43}"/>
              </a:ext>
            </a:extLst>
          </p:cNvPr>
          <p:cNvSpPr/>
          <p:nvPr userDrawn="1"/>
        </p:nvSpPr>
        <p:spPr>
          <a:xfrm>
            <a:off x="1511072" y="6634562"/>
            <a:ext cx="393368" cy="224444"/>
          </a:xfrm>
          <a:prstGeom prst="rect">
            <a:avLst/>
          </a:prstGeom>
          <a:solidFill>
            <a:srgbClr val="8C7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51C69B4-C7C2-AA41-5BA6-96665B88BE4B}"/>
              </a:ext>
            </a:extLst>
          </p:cNvPr>
          <p:cNvSpPr/>
          <p:nvPr userDrawn="1"/>
        </p:nvSpPr>
        <p:spPr>
          <a:xfrm>
            <a:off x="954743" y="6634551"/>
            <a:ext cx="393368" cy="224444"/>
          </a:xfrm>
          <a:prstGeom prst="rect">
            <a:avLst/>
          </a:prstGeom>
          <a:solidFill>
            <a:srgbClr val="E9A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D5C96F8-4EB8-9C2C-7E9C-7C218A5FA04F}"/>
              </a:ext>
            </a:extLst>
          </p:cNvPr>
          <p:cNvSpPr/>
          <p:nvPr userDrawn="1"/>
        </p:nvSpPr>
        <p:spPr>
          <a:xfrm>
            <a:off x="404413" y="6634551"/>
            <a:ext cx="393368" cy="224444"/>
          </a:xfrm>
          <a:prstGeom prst="rect">
            <a:avLst/>
          </a:prstGeom>
          <a:solidFill>
            <a:srgbClr val="5B51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E641797-8D29-CA0F-0226-E83AC23BEEAC}"/>
              </a:ext>
            </a:extLst>
          </p:cNvPr>
          <p:cNvSpPr/>
          <p:nvPr userDrawn="1"/>
        </p:nvSpPr>
        <p:spPr>
          <a:xfrm>
            <a:off x="0" y="6634551"/>
            <a:ext cx="242428" cy="224444"/>
          </a:xfrm>
          <a:prstGeom prst="rect">
            <a:avLst/>
          </a:prstGeom>
          <a:solidFill>
            <a:srgbClr val="E9A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29CA605-9B1F-9043-34DB-5DD85A3C381D}"/>
              </a:ext>
            </a:extLst>
          </p:cNvPr>
          <p:cNvSpPr/>
          <p:nvPr userDrawn="1"/>
        </p:nvSpPr>
        <p:spPr>
          <a:xfrm>
            <a:off x="404413" y="6285607"/>
            <a:ext cx="393368" cy="224444"/>
          </a:xfrm>
          <a:prstGeom prst="rect">
            <a:avLst/>
          </a:prstGeom>
          <a:solidFill>
            <a:srgbClr val="BF7C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33D89FA-54D9-8A22-84C3-0345B110F797}"/>
              </a:ext>
            </a:extLst>
          </p:cNvPr>
          <p:cNvSpPr/>
          <p:nvPr userDrawn="1"/>
        </p:nvSpPr>
        <p:spPr>
          <a:xfrm>
            <a:off x="0" y="6285607"/>
            <a:ext cx="242428" cy="224444"/>
          </a:xfrm>
          <a:prstGeom prst="rect">
            <a:avLst/>
          </a:prstGeom>
          <a:solidFill>
            <a:srgbClr val="538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440D9CA-0938-FEA5-3A0D-582FE239368A}"/>
              </a:ext>
            </a:extLst>
          </p:cNvPr>
          <p:cNvSpPr/>
          <p:nvPr userDrawn="1"/>
        </p:nvSpPr>
        <p:spPr>
          <a:xfrm>
            <a:off x="10301123" y="6635828"/>
            <a:ext cx="393368" cy="224444"/>
          </a:xfrm>
          <a:prstGeom prst="rect">
            <a:avLst/>
          </a:prstGeom>
          <a:solidFill>
            <a:srgbClr val="8C7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A19AD32-AD10-81B7-109D-07F98DD7C5F3}"/>
              </a:ext>
            </a:extLst>
          </p:cNvPr>
          <p:cNvSpPr/>
          <p:nvPr userDrawn="1"/>
        </p:nvSpPr>
        <p:spPr>
          <a:xfrm>
            <a:off x="10299960" y="6286884"/>
            <a:ext cx="393368" cy="224444"/>
          </a:xfrm>
          <a:prstGeom prst="rect">
            <a:avLst/>
          </a:prstGeom>
          <a:solidFill>
            <a:srgbClr val="FCD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EFC61C5C-0EDC-0252-EC37-FAE21B490D15}"/>
              </a:ext>
            </a:extLst>
          </p:cNvPr>
          <p:cNvSpPr/>
          <p:nvPr userDrawn="1"/>
        </p:nvSpPr>
        <p:spPr>
          <a:xfrm>
            <a:off x="11952244" y="6629400"/>
            <a:ext cx="239756" cy="228600"/>
          </a:xfrm>
          <a:prstGeom prst="rect">
            <a:avLst/>
          </a:prstGeom>
          <a:solidFill>
            <a:srgbClr val="E9A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CA53373-263E-246F-D83A-9B347CAB8CD2}"/>
              </a:ext>
            </a:extLst>
          </p:cNvPr>
          <p:cNvSpPr/>
          <p:nvPr userDrawn="1"/>
        </p:nvSpPr>
        <p:spPr>
          <a:xfrm>
            <a:off x="11401914" y="6633556"/>
            <a:ext cx="393368" cy="224444"/>
          </a:xfrm>
          <a:prstGeom prst="rect">
            <a:avLst/>
          </a:prstGeom>
          <a:solidFill>
            <a:srgbClr val="5B51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8E54C4E-32E7-790D-CE0C-C35E453A330E}"/>
              </a:ext>
            </a:extLst>
          </p:cNvPr>
          <p:cNvSpPr/>
          <p:nvPr userDrawn="1"/>
        </p:nvSpPr>
        <p:spPr>
          <a:xfrm>
            <a:off x="10846561" y="6633556"/>
            <a:ext cx="393368" cy="224444"/>
          </a:xfrm>
          <a:prstGeom prst="rect">
            <a:avLst/>
          </a:prstGeom>
          <a:solidFill>
            <a:srgbClr val="E9A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ED387A9-06C9-D008-9B7F-CE7FF2740B81}"/>
              </a:ext>
            </a:extLst>
          </p:cNvPr>
          <p:cNvSpPr/>
          <p:nvPr userDrawn="1"/>
        </p:nvSpPr>
        <p:spPr>
          <a:xfrm>
            <a:off x="11952244" y="6284612"/>
            <a:ext cx="239756" cy="224443"/>
          </a:xfrm>
          <a:prstGeom prst="rect">
            <a:avLst/>
          </a:prstGeom>
          <a:solidFill>
            <a:srgbClr val="538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41A8B87-6C60-F0B9-1A62-3AF119E54DFB}"/>
              </a:ext>
            </a:extLst>
          </p:cNvPr>
          <p:cNvSpPr/>
          <p:nvPr userDrawn="1"/>
        </p:nvSpPr>
        <p:spPr>
          <a:xfrm>
            <a:off x="11401914" y="6284612"/>
            <a:ext cx="393368" cy="224444"/>
          </a:xfrm>
          <a:prstGeom prst="rect">
            <a:avLst/>
          </a:prstGeom>
          <a:solidFill>
            <a:srgbClr val="BF7C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3DB2F8E-DB3D-DDE0-37F8-8A0572D9864A}"/>
              </a:ext>
            </a:extLst>
          </p:cNvPr>
          <p:cNvSpPr/>
          <p:nvPr userDrawn="1"/>
        </p:nvSpPr>
        <p:spPr>
          <a:xfrm>
            <a:off x="10846561" y="6284612"/>
            <a:ext cx="393368" cy="224444"/>
          </a:xfrm>
          <a:prstGeom prst="rect">
            <a:avLst/>
          </a:prstGeom>
          <a:solidFill>
            <a:srgbClr val="538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7B98CE-30E5-6605-3E51-D0DDEB20717D}"/>
              </a:ext>
            </a:extLst>
          </p:cNvPr>
          <p:cNvSpPr/>
          <p:nvPr userDrawn="1"/>
        </p:nvSpPr>
        <p:spPr>
          <a:xfrm>
            <a:off x="2068407" y="6284611"/>
            <a:ext cx="393368" cy="224444"/>
          </a:xfrm>
          <a:prstGeom prst="rect">
            <a:avLst/>
          </a:prstGeom>
          <a:solidFill>
            <a:srgbClr val="8C7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65A6BEE-077C-6770-61E5-BB89188C7A10}"/>
              </a:ext>
            </a:extLst>
          </p:cNvPr>
          <p:cNvSpPr/>
          <p:nvPr userDrawn="1"/>
        </p:nvSpPr>
        <p:spPr>
          <a:xfrm>
            <a:off x="1511990" y="6285601"/>
            <a:ext cx="393368" cy="224444"/>
          </a:xfrm>
          <a:prstGeom prst="rect">
            <a:avLst/>
          </a:prstGeom>
          <a:solidFill>
            <a:srgbClr val="FCD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86946E-BCE9-B9FB-E71D-D16E4E266AFC}"/>
              </a:ext>
            </a:extLst>
          </p:cNvPr>
          <p:cNvSpPr/>
          <p:nvPr userDrawn="1"/>
        </p:nvSpPr>
        <p:spPr>
          <a:xfrm>
            <a:off x="956824" y="6285601"/>
            <a:ext cx="393368" cy="224444"/>
          </a:xfrm>
          <a:prstGeom prst="rect">
            <a:avLst/>
          </a:prstGeom>
          <a:solidFill>
            <a:srgbClr val="538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B78CDE56-AAC8-6EB0-C868-CECE3500BBA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8" y="4746649"/>
            <a:ext cx="2762623" cy="136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06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road with a sunset in the background&#10;&#10;Description automatically generated">
            <a:extLst>
              <a:ext uri="{FF2B5EF4-FFF2-40B4-BE49-F238E27FC236}">
                <a16:creationId xmlns:a16="http://schemas.microsoft.com/office/drawing/2014/main" id="{647C0C05-C44D-58BB-8247-0B78229AC98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-1" y="1"/>
            <a:ext cx="12192000" cy="6857999"/>
          </a:xfrm>
          <a:prstGeom prst="rect">
            <a:avLst/>
          </a:prstGeom>
        </p:spPr>
      </p:pic>
      <p:pic>
        <p:nvPicPr>
          <p:cNvPr id="3" name="Picture 2" descr="A black and grey text&#10;&#10;Description automatically generated">
            <a:extLst>
              <a:ext uri="{FF2B5EF4-FFF2-40B4-BE49-F238E27FC236}">
                <a16:creationId xmlns:a16="http://schemas.microsoft.com/office/drawing/2014/main" id="{2A211F7B-4513-6ED9-0948-34ED14FCED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670" y="3283866"/>
            <a:ext cx="6572660" cy="14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180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8D78C1-1128-F368-FB6D-A80F1D207A8D}"/>
              </a:ext>
            </a:extLst>
          </p:cNvPr>
          <p:cNvSpPr txBox="1"/>
          <p:nvPr/>
        </p:nvSpPr>
        <p:spPr>
          <a:xfrm>
            <a:off x="3162105" y="367685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342900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I. </a:t>
            </a:r>
            <a:r>
              <a:rPr lang="en-US" sz="2800" dirty="0">
                <a:solidFill>
                  <a:prstClr val="black"/>
                </a:solidFill>
              </a:rPr>
              <a:t>Walk Right (1 Thess. 4:1, 2)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	</a:t>
            </a:r>
          </a:p>
          <a:p>
            <a:pPr lvl="0">
              <a:tabLst>
                <a:tab pos="279400" algn="l"/>
                <a:tab pos="739775" algn="l"/>
              </a:tabLst>
              <a:defRPr/>
            </a:pPr>
            <a:r>
              <a:rPr lang="en-US" sz="2800" dirty="0">
                <a:solidFill>
                  <a:prstClr val="black"/>
                </a:solidFill>
              </a:rPr>
              <a:t>	A. Walking instructions (4:1)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130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8D78C1-1128-F368-FB6D-A80F1D207A8D}"/>
              </a:ext>
            </a:extLst>
          </p:cNvPr>
          <p:cNvSpPr txBox="1"/>
          <p:nvPr/>
        </p:nvSpPr>
        <p:spPr>
          <a:xfrm>
            <a:off x="3162105" y="367685"/>
            <a:ext cx="784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342900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I. </a:t>
            </a:r>
            <a:r>
              <a:rPr lang="en-US" sz="2800" dirty="0">
                <a:solidFill>
                  <a:prstClr val="black"/>
                </a:solidFill>
              </a:rPr>
              <a:t>Walk Right (1 Thess. 4:1, 2)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	</a:t>
            </a:r>
          </a:p>
          <a:p>
            <a:pPr lvl="0">
              <a:tabLst>
                <a:tab pos="279400" algn="l"/>
                <a:tab pos="739775" algn="l"/>
              </a:tabLst>
              <a:defRPr/>
            </a:pPr>
            <a:r>
              <a:rPr lang="en-US" sz="2800" dirty="0">
                <a:solidFill>
                  <a:prstClr val="black"/>
                </a:solidFill>
              </a:rPr>
              <a:t>	A. Walking instructions (4:1)</a:t>
            </a:r>
          </a:p>
          <a:p>
            <a:pPr lvl="0">
              <a:tabLst>
                <a:tab pos="279400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	B. Walking instructor (4:2)</a:t>
            </a:r>
          </a:p>
        </p:txBody>
      </p:sp>
    </p:spTree>
    <p:extLst>
      <p:ext uri="{BB962C8B-B14F-4D97-AF65-F5344CB8AC3E}">
        <p14:creationId xmlns:p14="http://schemas.microsoft.com/office/powerpoint/2010/main" val="73079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2A61E71-E8AC-AD07-BCB6-CF39200B3451}"/>
              </a:ext>
            </a:extLst>
          </p:cNvPr>
          <p:cNvSpPr txBox="1"/>
          <p:nvPr/>
        </p:nvSpPr>
        <p:spPr>
          <a:xfrm>
            <a:off x="3077468" y="367685"/>
            <a:ext cx="83904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342900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II. </a:t>
            </a:r>
            <a:r>
              <a:rPr lang="en-US" sz="2800" dirty="0">
                <a:solidFill>
                  <a:prstClr val="black"/>
                </a:solidFill>
              </a:rPr>
              <a:t>Love Right (1 Thess. 4:3–8)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lvl="0">
              <a:tabLst>
                <a:tab pos="371475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A. </a:t>
            </a:r>
            <a:r>
              <a:rPr lang="en-US" sz="2800" dirty="0">
                <a:solidFill>
                  <a:prstClr val="black"/>
                </a:solidFill>
              </a:rPr>
              <a:t>Sanctified relationships (4:3–6)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2832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2A61E71-E8AC-AD07-BCB6-CF39200B3451}"/>
              </a:ext>
            </a:extLst>
          </p:cNvPr>
          <p:cNvSpPr txBox="1"/>
          <p:nvPr/>
        </p:nvSpPr>
        <p:spPr>
          <a:xfrm>
            <a:off x="3077468" y="367685"/>
            <a:ext cx="83904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342900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II. </a:t>
            </a:r>
            <a:r>
              <a:rPr lang="en-US" sz="2800" dirty="0">
                <a:solidFill>
                  <a:prstClr val="black"/>
                </a:solidFill>
              </a:rPr>
              <a:t>Love Right (1 Thess. 4:3–8)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lvl="0">
              <a:tabLst>
                <a:tab pos="371475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A. </a:t>
            </a:r>
            <a:r>
              <a:rPr lang="en-US" sz="2800" dirty="0">
                <a:solidFill>
                  <a:prstClr val="black"/>
                </a:solidFill>
              </a:rPr>
              <a:t>Sanctified relationships (4:3–6)</a:t>
            </a:r>
          </a:p>
          <a:p>
            <a:pPr lvl="0">
              <a:tabLst>
                <a:tab pos="371475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B. Spiritual relationships (4:7, 8) </a:t>
            </a:r>
          </a:p>
        </p:txBody>
      </p:sp>
    </p:spTree>
    <p:extLst>
      <p:ext uri="{BB962C8B-B14F-4D97-AF65-F5344CB8AC3E}">
        <p14:creationId xmlns:p14="http://schemas.microsoft.com/office/powerpoint/2010/main" val="183855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C52A3E-7443-D685-350C-B72BEE9B91E1}"/>
              </a:ext>
            </a:extLst>
          </p:cNvPr>
          <p:cNvSpPr txBox="1"/>
          <p:nvPr/>
        </p:nvSpPr>
        <p:spPr>
          <a:xfrm>
            <a:off x="2991743" y="362941"/>
            <a:ext cx="83904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342900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III. </a:t>
            </a:r>
            <a:r>
              <a:rPr lang="en-US" sz="2800" dirty="0">
                <a:solidFill>
                  <a:prstClr val="black"/>
                </a:solidFill>
              </a:rPr>
              <a:t>Relate Right (1 Thess. 4:9–12)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lvl="0">
              <a:tabLst>
                <a:tab pos="457200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A. </a:t>
            </a:r>
            <a:r>
              <a:rPr lang="en-US" sz="2800" dirty="0">
                <a:solidFill>
                  <a:prstClr val="black"/>
                </a:solidFill>
              </a:rPr>
              <a:t>Growing relationships (4:9, 10)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270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C52A3E-7443-D685-350C-B72BEE9B91E1}"/>
              </a:ext>
            </a:extLst>
          </p:cNvPr>
          <p:cNvSpPr txBox="1"/>
          <p:nvPr/>
        </p:nvSpPr>
        <p:spPr>
          <a:xfrm>
            <a:off x="2991743" y="362941"/>
            <a:ext cx="83904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342900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III. </a:t>
            </a:r>
            <a:r>
              <a:rPr lang="en-US" sz="2800" dirty="0">
                <a:solidFill>
                  <a:prstClr val="black"/>
                </a:solidFill>
              </a:rPr>
              <a:t>Relate Right (1 Thess. 4:9–12)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lvl="0">
              <a:tabLst>
                <a:tab pos="457200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A. </a:t>
            </a:r>
            <a:r>
              <a:rPr lang="en-US" sz="2800" dirty="0">
                <a:solidFill>
                  <a:prstClr val="black"/>
                </a:solidFill>
              </a:rPr>
              <a:t>Growing relationships (4:9, 10)</a:t>
            </a:r>
          </a:p>
          <a:p>
            <a:pPr lvl="0">
              <a:tabLst>
                <a:tab pos="457200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B. Giving relationships (4:11, 12)</a:t>
            </a:r>
          </a:p>
        </p:txBody>
      </p:sp>
    </p:spTree>
    <p:extLst>
      <p:ext uri="{BB962C8B-B14F-4D97-AF65-F5344CB8AC3E}">
        <p14:creationId xmlns:p14="http://schemas.microsoft.com/office/powerpoint/2010/main" val="362632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6788</TotalTime>
  <Words>150</Words>
  <Application>Microsoft Office PowerPoint</Application>
  <PresentationFormat>Widescreen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STONE HARBOUR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Big Picture</dc:title>
  <dc:creator>Brennan Wilson</dc:creator>
  <cp:lastModifiedBy>Alex Bauman</cp:lastModifiedBy>
  <cp:revision>164</cp:revision>
  <dcterms:created xsi:type="dcterms:W3CDTF">2020-12-02T03:38:14Z</dcterms:created>
  <dcterms:modified xsi:type="dcterms:W3CDTF">2024-07-01T20:09:16Z</dcterms:modified>
</cp:coreProperties>
</file>