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51" r:id="rId3"/>
    <p:sldId id="357" r:id="rId4"/>
    <p:sldId id="358" r:id="rId5"/>
    <p:sldId id="360" r:id="rId6"/>
    <p:sldId id="363" r:id="rId7"/>
    <p:sldId id="354" r:id="rId8"/>
    <p:sldId id="366" r:id="rId9"/>
    <p:sldId id="368" r:id="rId10"/>
    <p:sldId id="355" r:id="rId11"/>
    <p:sldId id="371" r:id="rId12"/>
    <p:sldId id="372" r:id="rId13"/>
    <p:sldId id="370" r:id="rId14"/>
    <p:sldId id="374" r:id="rId15"/>
    <p:sldId id="375" r:id="rId16"/>
    <p:sldId id="3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5BA7"/>
    <a:srgbClr val="F15A21"/>
    <a:srgbClr val="C5E9F7"/>
    <a:srgbClr val="5387A3"/>
    <a:srgbClr val="65859F"/>
    <a:srgbClr val="D7BC9F"/>
    <a:srgbClr val="F4EA99"/>
    <a:srgbClr val="E57B32"/>
    <a:srgbClr val="A1AD9F"/>
    <a:srgbClr val="8C7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8588F-CF7F-48DC-3F9B-235B0A9E5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4817C5-C3F7-5384-47BE-94F2803C053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51A589A2-D299-DB82-1A07-FC13C7A7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23350"/>
            <a:ext cx="2562224" cy="42417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D48FA-1DD4-8493-C67D-303F8FCA1DAF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4EFE9-752D-82F1-B40F-23BC1FD8951F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9BE8B-2C03-7300-A2B7-6E0095D9FDAB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BC3B5-0EBD-352F-C359-58B7D85693BE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90BA84-6F9C-55A3-8D18-A6EFDA096BF2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D1BB9B-1CAD-A893-9489-7D088433DDF4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D50406-6DCE-2C6F-9744-AAB391B3F9A5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75EC1E-BA26-EBE0-4B82-958FC5D66A7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2752CF-97E7-0FF3-23AF-73233E4F12E2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DE7340-9DDE-5B74-6EFD-97D094D9FC12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9870E3-7BBA-CAA2-5562-71DB509F83DC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AA24E-BF8D-FCAA-0FBE-8F5CDA529197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BAFBA9-4EF8-6A2E-ACD9-91071F61A6EE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F9C04-A859-44B8-0E0C-AA179F624C0C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CEF894-5976-5BDE-17F4-80A6BC0BA8A2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3E91EA-7FCC-BA43-79C1-996E826273B2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19E316-F245-7892-05CC-73D36D084D44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C22FAB-7DF5-2C7D-632F-BDA70A797CB7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5B274C-B415-3113-A9F0-148FABFA9B62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E61946-2026-BA53-E5B0-184D3FB19700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E9BA90-FB73-CEC3-6D15-D1BC39B14B12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CF207E-2C09-C344-28CB-010B63F47DD2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4BC2AD-6E74-EE69-3D72-9110F3C5264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320B0E-BD0F-07F9-B22B-434771B8CFCB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D46F07-95B7-4E0C-2B2A-CAD71501819A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1FE1DA-7377-4619-AD75-02D5E26F4913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78F435-FBA2-1937-0D46-21EDC6CBAFD3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BFF4DA-227B-1602-AFBB-934D2E74B10D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858842-3C4F-CBDA-B7C2-ED4BA58D6A4C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AD0790-6261-51E8-A7D9-CA0973D7DAFD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67D3249-993E-A514-9671-124C6BE19C43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51C69B4-C7C2-AA41-5BA6-96665B88BE4B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5C96F8-4EB8-9C2C-7E9C-7C218A5FA04F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E641797-8D29-CA0F-0226-E83AC23BEEAC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29CA605-9B1F-9043-34DB-5DD85A3C381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33D89FA-54D9-8A22-84C3-0345B110F797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440D9CA-0938-FEA5-3A0D-582FE239368A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A19AD32-AD10-81B7-109D-07F98DD7C5F3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C61C5C-0EDC-0252-EC37-FAE21B490D15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A53373-263E-246F-D83A-9B347CAB8CD2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E54C4E-32E7-790D-CE0C-C35E453A330E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D387A9-06C9-D008-9B7F-CE7FF2740B81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41A8B87-6C60-F0B9-1A62-3AF119E54DF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DB2F8E-DB3D-DDE0-37F8-8A0572D9864A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B98CE-30E5-6605-3E51-D0DDEB20717D}"/>
              </a:ext>
            </a:extLst>
          </p:cNvPr>
          <p:cNvSpPr/>
          <p:nvPr userDrawn="1"/>
        </p:nvSpPr>
        <p:spPr>
          <a:xfrm>
            <a:off x="2068407" y="628461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A6BEE-077C-6770-61E5-BB89188C7A10}"/>
              </a:ext>
            </a:extLst>
          </p:cNvPr>
          <p:cNvSpPr/>
          <p:nvPr userDrawn="1"/>
        </p:nvSpPr>
        <p:spPr>
          <a:xfrm>
            <a:off x="1511990" y="628560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86946E-BCE9-B9FB-E71D-D16E4E266AFC}"/>
              </a:ext>
            </a:extLst>
          </p:cNvPr>
          <p:cNvSpPr/>
          <p:nvPr userDrawn="1"/>
        </p:nvSpPr>
        <p:spPr>
          <a:xfrm>
            <a:off x="956824" y="628560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828E40EC-E07E-7A44-8FED-4946D72890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2" y="4734987"/>
            <a:ext cx="2685037" cy="13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647C0C05-C44D-58BB-8247-0B78229AC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black and grey text&#10;&#10;Description automatically generated">
            <a:extLst>
              <a:ext uri="{FF2B5EF4-FFF2-40B4-BE49-F238E27FC236}">
                <a16:creationId xmlns:a16="http://schemas.microsoft.com/office/drawing/2014/main" id="{2A211F7B-4513-6ED9-0948-34ED14FCE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70" y="3283866"/>
            <a:ext cx="6572660" cy="14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8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52A3E-7443-D685-350C-B72BEE9B91E1}"/>
              </a:ext>
            </a:extLst>
          </p:cNvPr>
          <p:cNvSpPr txBox="1"/>
          <p:nvPr/>
        </p:nvSpPr>
        <p:spPr>
          <a:xfrm>
            <a:off x="2991743" y="362941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Christlikeness Trumpeted (1 Thess. 1:6–10)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Walking by the Spirit (1:6–8)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7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52A3E-7443-D685-350C-B72BEE9B91E1}"/>
              </a:ext>
            </a:extLst>
          </p:cNvPr>
          <p:cNvSpPr txBox="1"/>
          <p:nvPr/>
        </p:nvSpPr>
        <p:spPr>
          <a:xfrm>
            <a:off x="2991743" y="362941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Christlikeness Trumpeted (1 Thess. 1:6–10)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Walking by the Spirit (1:6–8)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Worshiping God (1:9)</a:t>
            </a:r>
          </a:p>
        </p:txBody>
      </p:sp>
    </p:spTree>
    <p:extLst>
      <p:ext uri="{BB962C8B-B14F-4D97-AF65-F5344CB8AC3E}">
        <p14:creationId xmlns:p14="http://schemas.microsoft.com/office/powerpoint/2010/main" val="69579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ne wall with a city in the background&#10;&#10;Description automatically generated">
            <a:extLst>
              <a:ext uri="{FF2B5EF4-FFF2-40B4-BE49-F238E27FC236}">
                <a16:creationId xmlns:a16="http://schemas.microsoft.com/office/drawing/2014/main" id="{C5861DB4-51AD-F439-05AF-80E266BB4B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EE500E-056D-3EB2-6744-BFC7C9FF8277}"/>
              </a:ext>
            </a:extLst>
          </p:cNvPr>
          <p:cNvSpPr txBox="1"/>
          <p:nvPr/>
        </p:nvSpPr>
        <p:spPr>
          <a:xfrm>
            <a:off x="5299788" y="556698"/>
            <a:ext cx="616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tabLst>
                <a:tab pos="561975" algn="l"/>
              </a:tabLst>
              <a:defRPr/>
            </a:pPr>
            <a:r>
              <a:rPr lang="en-US" sz="3200" b="1" dirty="0">
                <a:solidFill>
                  <a:schemeClr val="bg1"/>
                </a:solidFill>
              </a:rPr>
              <a:t>Mount Olympus from Thessalonica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4EADCC5-6DB4-9757-D810-214010C3504C}"/>
              </a:ext>
            </a:extLst>
          </p:cNvPr>
          <p:cNvSpPr/>
          <p:nvPr/>
        </p:nvSpPr>
        <p:spPr>
          <a:xfrm rot="5400000">
            <a:off x="4251988" y="982486"/>
            <a:ext cx="653146" cy="386346"/>
          </a:xfrm>
          <a:prstGeom prst="rightArrow">
            <a:avLst/>
          </a:prstGeom>
          <a:solidFill>
            <a:srgbClr val="E455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0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52A3E-7443-D685-350C-B72BEE9B91E1}"/>
              </a:ext>
            </a:extLst>
          </p:cNvPr>
          <p:cNvSpPr txBox="1"/>
          <p:nvPr/>
        </p:nvSpPr>
        <p:spPr>
          <a:xfrm>
            <a:off x="2991743" y="362941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Christlikeness Trumpeted (1 Thess. 1:6–10)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Walking by the Spirit (1:6–8)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Worshiping God (1:9)</a:t>
            </a:r>
          </a:p>
        </p:txBody>
      </p:sp>
    </p:spTree>
    <p:extLst>
      <p:ext uri="{BB962C8B-B14F-4D97-AF65-F5344CB8AC3E}">
        <p14:creationId xmlns:p14="http://schemas.microsoft.com/office/powerpoint/2010/main" val="363005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52A3E-7443-D685-350C-B72BEE9B91E1}"/>
              </a:ext>
            </a:extLst>
          </p:cNvPr>
          <p:cNvSpPr txBox="1"/>
          <p:nvPr/>
        </p:nvSpPr>
        <p:spPr>
          <a:xfrm>
            <a:off x="2991743" y="362941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Christlikeness Trumpeted (1 Thess. 1:6–10)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Walking by the Spirit (1:6–8)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Worshiping God (1:9)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Waiting for Christ (1:10)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0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1528BA-E06E-492B-12B3-2777DD72F1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654F97-9EA7-AC1B-AD1D-223C06ACCA42}"/>
              </a:ext>
            </a:extLst>
          </p:cNvPr>
          <p:cNvGrpSpPr/>
          <p:nvPr/>
        </p:nvGrpSpPr>
        <p:grpSpPr>
          <a:xfrm>
            <a:off x="0" y="693576"/>
            <a:ext cx="12192000" cy="4232201"/>
            <a:chOff x="0" y="1393372"/>
            <a:chExt cx="12192000" cy="4232201"/>
          </a:xfrm>
        </p:grpSpPr>
        <p:pic>
          <p:nvPicPr>
            <p:cNvPr id="3" name="Picture 2" descr="A close-up of a website&#10;&#10;Description automatically generated">
              <a:extLst>
                <a:ext uri="{FF2B5EF4-FFF2-40B4-BE49-F238E27FC236}">
                  <a16:creationId xmlns:a16="http://schemas.microsoft.com/office/drawing/2014/main" id="{36192758-55D0-74E6-7437-A9D83C24E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92265"/>
              <a:ext cx="12192000" cy="383330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A0B17A-9A99-F7F6-7521-EB181AA40179}"/>
                </a:ext>
              </a:extLst>
            </p:cNvPr>
            <p:cNvSpPr/>
            <p:nvPr/>
          </p:nvSpPr>
          <p:spPr>
            <a:xfrm>
              <a:off x="205274" y="1651518"/>
              <a:ext cx="1772816" cy="628261"/>
            </a:xfrm>
            <a:prstGeom prst="rect">
              <a:avLst/>
            </a:prstGeom>
            <a:solidFill>
              <a:srgbClr val="C5E9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2FA061-AA05-65C4-E812-8CE346930C7E}"/>
                </a:ext>
              </a:extLst>
            </p:cNvPr>
            <p:cNvSpPr/>
            <p:nvPr/>
          </p:nvSpPr>
          <p:spPr>
            <a:xfrm rot="5400000">
              <a:off x="11202954" y="2177143"/>
              <a:ext cx="1772816" cy="205274"/>
            </a:xfrm>
            <a:prstGeom prst="rect">
              <a:avLst/>
            </a:prstGeom>
            <a:solidFill>
              <a:srgbClr val="C5E9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D6370EF-240C-C1C2-6944-EB1904E74EFA}"/>
              </a:ext>
            </a:extLst>
          </p:cNvPr>
          <p:cNvSpPr txBox="1"/>
          <p:nvPr/>
        </p:nvSpPr>
        <p:spPr>
          <a:xfrm>
            <a:off x="0" y="37243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61975" algn="l"/>
              </a:tabLst>
              <a:defRPr/>
            </a:pPr>
            <a:r>
              <a:rPr lang="en-US" sz="3200" b="1" dirty="0"/>
              <a:t>End-Time Events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47E48F-9699-817A-F7ED-AD1F5D043A3B}"/>
              </a:ext>
            </a:extLst>
          </p:cNvPr>
          <p:cNvGrpSpPr/>
          <p:nvPr/>
        </p:nvGrpSpPr>
        <p:grpSpPr>
          <a:xfrm>
            <a:off x="3209729" y="4986388"/>
            <a:ext cx="4030823" cy="1162486"/>
            <a:chOff x="3209729" y="4986388"/>
            <a:chExt cx="4030823" cy="11624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94D3C7-708B-5359-3257-AD0AC82A04EC}"/>
                </a:ext>
              </a:extLst>
            </p:cNvPr>
            <p:cNvSpPr txBox="1"/>
            <p:nvPr/>
          </p:nvSpPr>
          <p:spPr>
            <a:xfrm>
              <a:off x="3209729" y="5687209"/>
              <a:ext cx="4030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tabLst>
                  <a:tab pos="561975" algn="l"/>
                </a:tabLst>
                <a:defRPr/>
              </a:pPr>
              <a:r>
                <a:rPr lang="en-US" sz="2400" b="1" dirty="0">
                  <a:solidFill>
                    <a:srgbClr val="F15A21"/>
                  </a:solidFill>
                </a:rPr>
                <a:t>God’s Wrath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15A2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4FEC757-7255-3196-0EF9-2441CF70AA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5140" y="4986388"/>
              <a:ext cx="0" cy="695956"/>
            </a:xfrm>
            <a:prstGeom prst="straightConnector1">
              <a:avLst/>
            </a:prstGeom>
            <a:ln w="57150">
              <a:solidFill>
                <a:srgbClr val="F15A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19CF24-92FD-C268-9A52-E067A7D4FAEA}"/>
              </a:ext>
            </a:extLst>
          </p:cNvPr>
          <p:cNvGrpSpPr/>
          <p:nvPr/>
        </p:nvGrpSpPr>
        <p:grpSpPr>
          <a:xfrm>
            <a:off x="7047721" y="4986388"/>
            <a:ext cx="4030823" cy="1162486"/>
            <a:chOff x="7047721" y="4986388"/>
            <a:chExt cx="4030823" cy="11624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4CAD96-5CBD-8235-25AC-60C5F1BD32C5}"/>
                </a:ext>
              </a:extLst>
            </p:cNvPr>
            <p:cNvSpPr txBox="1"/>
            <p:nvPr/>
          </p:nvSpPr>
          <p:spPr>
            <a:xfrm>
              <a:off x="7047721" y="5687209"/>
              <a:ext cx="4030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tabLst>
                  <a:tab pos="561975" algn="l"/>
                </a:tabLst>
                <a:defRPr/>
              </a:pPr>
              <a:r>
                <a:rPr lang="en-US" sz="2400" b="1" dirty="0">
                  <a:solidFill>
                    <a:srgbClr val="7D5BA7"/>
                  </a:solidFill>
                </a:rPr>
                <a:t>God’s Wrath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D5BA7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374B734-485D-AAD2-3521-BC878811BD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35948" y="4986388"/>
              <a:ext cx="0" cy="695956"/>
            </a:xfrm>
            <a:prstGeom prst="straightConnector1">
              <a:avLst/>
            </a:prstGeom>
            <a:ln w="57150">
              <a:solidFill>
                <a:srgbClr val="7D5BA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686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52A3E-7443-D685-350C-B72BEE9B91E1}"/>
              </a:ext>
            </a:extLst>
          </p:cNvPr>
          <p:cNvSpPr txBox="1"/>
          <p:nvPr/>
        </p:nvSpPr>
        <p:spPr>
          <a:xfrm>
            <a:off x="2991743" y="362941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Christlikeness Trumpeted (1 Thess. 1:6–10)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Walking by the Spirit (1:6–8)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Worshiping God (1:9)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Waiting for Christ (1:10)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77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Christlikeness Taught (Acts 17:1–10)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One message (17:1–3)</a:t>
            </a:r>
          </a:p>
        </p:txBody>
      </p:sp>
    </p:spTree>
    <p:extLst>
      <p:ext uri="{BB962C8B-B14F-4D97-AF65-F5344CB8AC3E}">
        <p14:creationId xmlns:p14="http://schemas.microsoft.com/office/powerpoint/2010/main" val="42331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middle east&#10;&#10;Description automatically generated">
            <a:extLst>
              <a:ext uri="{FF2B5EF4-FFF2-40B4-BE49-F238E27FC236}">
                <a16:creationId xmlns:a16="http://schemas.microsoft.com/office/drawing/2014/main" id="{9263E3A3-09FC-6D9C-4F91-F647B2B5B2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0CBCCA-EB9F-3C5F-E82C-92B5A913947B}"/>
              </a:ext>
            </a:extLst>
          </p:cNvPr>
          <p:cNvSpPr txBox="1"/>
          <p:nvPr/>
        </p:nvSpPr>
        <p:spPr>
          <a:xfrm>
            <a:off x="177282" y="6155065"/>
            <a:ext cx="6167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Paul’s Second Missionary 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/>
              </a:rPr>
              <a:t>Journey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FC5A32-905D-6EC7-F70E-96B26CCEF27E}"/>
              </a:ext>
            </a:extLst>
          </p:cNvPr>
          <p:cNvSpPr/>
          <p:nvPr/>
        </p:nvSpPr>
        <p:spPr>
          <a:xfrm>
            <a:off x="3211043" y="628649"/>
            <a:ext cx="100012" cy="100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9BA73C-6D97-23EC-F9AD-78D037676D94}"/>
              </a:ext>
            </a:extLst>
          </p:cNvPr>
          <p:cNvSpPr/>
          <p:nvPr/>
        </p:nvSpPr>
        <p:spPr>
          <a:xfrm>
            <a:off x="7211543" y="826229"/>
            <a:ext cx="100012" cy="100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6466AFB-4473-37D4-A8ED-DB4C3A600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18" y="578965"/>
            <a:ext cx="5516934" cy="4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1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Christlikeness Taught (Acts 17:1–10)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One message (17:1–3)</a:t>
            </a:r>
          </a:p>
        </p:txBody>
      </p:sp>
    </p:spTree>
    <p:extLst>
      <p:ext uri="{BB962C8B-B14F-4D97-AF65-F5344CB8AC3E}">
        <p14:creationId xmlns:p14="http://schemas.microsoft.com/office/powerpoint/2010/main" val="104135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Christlikeness Taught (Acts 17:1–10)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One message (17:1–3)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Two responses (17:4–10)</a:t>
            </a:r>
          </a:p>
          <a:p>
            <a:pPr lvl="0">
              <a:tabLst>
                <a:tab pos="285750" algn="l"/>
                <a:tab pos="671513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	1. Reception (17:4)</a:t>
            </a:r>
          </a:p>
        </p:txBody>
      </p:sp>
    </p:spTree>
    <p:extLst>
      <p:ext uri="{BB962C8B-B14F-4D97-AF65-F5344CB8AC3E}">
        <p14:creationId xmlns:p14="http://schemas.microsoft.com/office/powerpoint/2010/main" val="11448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Christlikeness Taught (Acts 17:1–10)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One message (17:1–3)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Two responses (17:4–10)</a:t>
            </a:r>
          </a:p>
          <a:p>
            <a:pPr lvl="0">
              <a:tabLst>
                <a:tab pos="285750" algn="l"/>
                <a:tab pos="671513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	1. Reception (17:4)</a:t>
            </a:r>
          </a:p>
          <a:p>
            <a:pPr lvl="0">
              <a:tabLst>
                <a:tab pos="285750" algn="l"/>
                <a:tab pos="671513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	2. Rejection (17:5–10)</a:t>
            </a:r>
          </a:p>
        </p:txBody>
      </p:sp>
    </p:spTree>
    <p:extLst>
      <p:ext uri="{BB962C8B-B14F-4D97-AF65-F5344CB8AC3E}">
        <p14:creationId xmlns:p14="http://schemas.microsoft.com/office/powerpoint/2010/main" val="306714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Christlikeness Caught (1 Thess. 1:1–5)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Evidence of Christlikeness (1:1–3)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AC4FFB5-B7FB-19C0-4F91-BF91C040C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828" y="3038875"/>
            <a:ext cx="2460172" cy="381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Christlikeness Caught (1 Thess. 1:1–5)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Evidence of Christlikeness (1:1–3)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Election to Christlikeness (1:4)</a:t>
            </a:r>
          </a:p>
        </p:txBody>
      </p:sp>
    </p:spTree>
    <p:extLst>
      <p:ext uri="{BB962C8B-B14F-4D97-AF65-F5344CB8AC3E}">
        <p14:creationId xmlns:p14="http://schemas.microsoft.com/office/powerpoint/2010/main" val="35178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Christlikeness Caught (1 Thess. 1:1–5)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Evidence of Christlikeness (1:1–3)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Election to Christlikeness (1:4)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Empowerment for Christlikeness (1:5)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5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8550</TotalTime>
  <Words>364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158</cp:revision>
  <dcterms:created xsi:type="dcterms:W3CDTF">2020-12-02T03:38:14Z</dcterms:created>
  <dcterms:modified xsi:type="dcterms:W3CDTF">2024-07-01T19:47:21Z</dcterms:modified>
</cp:coreProperties>
</file>