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7" r:id="rId3"/>
    <p:sldId id="359" r:id="rId4"/>
    <p:sldId id="362" r:id="rId5"/>
    <p:sldId id="367" r:id="rId6"/>
    <p:sldId id="354" r:id="rId7"/>
    <p:sldId id="375" r:id="rId8"/>
    <p:sldId id="371" r:id="rId9"/>
    <p:sldId id="3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BA1523DB-261B-D6A9-889B-EF5FA93970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" y="4744223"/>
            <a:ext cx="2685037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Blessings of Caring for Believers (1 Thess. 3:6–9)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Builds loving relationships (3:6)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56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Blessings of Caring for Believers (1 Thess. 3:6–9)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Builds loving relationships (3:6)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Enjoys comfort (3:7)</a:t>
            </a:r>
          </a:p>
        </p:txBody>
      </p:sp>
    </p:spTree>
    <p:extLst>
      <p:ext uri="{BB962C8B-B14F-4D97-AF65-F5344CB8AC3E}">
        <p14:creationId xmlns:p14="http://schemas.microsoft.com/office/powerpoint/2010/main" val="25187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Blessings of Caring for Believers (1 Thess. 3:6–9)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Builds loving relationships (3:6)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Enjoys comfort (3:7)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Feels alive (3:8)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53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Blessings of Caring for Believers (1 Thess. 3:6–9)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Builds loving relationships (3:6)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Enjoys comfort (3:7)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Feels alive (3:8)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D. Expresses joy and thanks (3:9)</a:t>
            </a:r>
          </a:p>
        </p:txBody>
      </p:sp>
    </p:spTree>
    <p:extLst>
      <p:ext uri="{BB962C8B-B14F-4D97-AF65-F5344CB8AC3E}">
        <p14:creationId xmlns:p14="http://schemas.microsoft.com/office/powerpoint/2010/main" val="9527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Desires of Caring Believers (1 Thess. 3:10–13)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For opportunities to serve (3:10, 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and a book&#10;&#10;Description automatically generated">
            <a:extLst>
              <a:ext uri="{FF2B5EF4-FFF2-40B4-BE49-F238E27FC236}">
                <a16:creationId xmlns:a16="http://schemas.microsoft.com/office/drawing/2014/main" id="{2B681C4C-2782-D8A4-212A-08532A13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Desires of Caring Believers (1 Thess. 3:10–13)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For opportunities to serve (3:10, 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For abounding love (3:12)</a:t>
            </a:r>
          </a:p>
        </p:txBody>
      </p:sp>
    </p:spTree>
    <p:extLst>
      <p:ext uri="{BB962C8B-B14F-4D97-AF65-F5344CB8AC3E}">
        <p14:creationId xmlns:p14="http://schemas.microsoft.com/office/powerpoint/2010/main" val="6208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Desires of Caring Believers (1 Thess. 3:10–13)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For opportunities to serve (3:10, 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For abounding love (3:12)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For maturity at Christ’s return (3:13)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246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164</cp:revision>
  <dcterms:created xsi:type="dcterms:W3CDTF">2020-12-02T03:38:14Z</dcterms:created>
  <dcterms:modified xsi:type="dcterms:W3CDTF">2024-07-01T20:08:04Z</dcterms:modified>
</cp:coreProperties>
</file>