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353" r:id="rId2"/>
    <p:sldId id="357" r:id="rId3"/>
    <p:sldId id="358" r:id="rId4"/>
    <p:sldId id="354" r:id="rId5"/>
    <p:sldId id="373" r:id="rId6"/>
    <p:sldId id="360" r:id="rId7"/>
    <p:sldId id="363" r:id="rId8"/>
    <p:sldId id="355" r:id="rId9"/>
    <p:sldId id="367" r:id="rId10"/>
    <p:sldId id="370" r:id="rId11"/>
    <p:sldId id="3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87A3"/>
    <a:srgbClr val="65859F"/>
    <a:srgbClr val="D7BC9F"/>
    <a:srgbClr val="F4EA99"/>
    <a:srgbClr val="E57B32"/>
    <a:srgbClr val="A1AD9F"/>
    <a:srgbClr val="8C7844"/>
    <a:srgbClr val="B19D30"/>
    <a:srgbClr val="F0F0F0"/>
    <a:srgbClr val="615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9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94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630712-9F63-5C63-2DB6-4774A98939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1BF9BC-C358-C04D-2EAF-04182ADAEA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1CC45-7F01-4270-96E5-7E75ECB0AD20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8263C-EBCB-1418-B928-BB90D2A091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26A7F-06CF-5147-3A3C-9C0E62714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2475A-32F0-44C4-ADA5-333BF0FA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92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8588F-CF7F-48DC-3F9B-235B0A9E5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4817C5-C3F7-5384-47BE-94F2803C0530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road with a sunset in the background&#10;&#10;Description automatically generated">
            <a:extLst>
              <a:ext uri="{FF2B5EF4-FFF2-40B4-BE49-F238E27FC236}">
                <a16:creationId xmlns:a16="http://schemas.microsoft.com/office/drawing/2014/main" id="{51A589A2-D299-DB82-1A07-FC13C7A70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523350"/>
            <a:ext cx="2562224" cy="42417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6D48FA-1DD4-8493-C67D-303F8FCA1DAF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F4EFE9-752D-82F1-B40F-23BC1FD8951F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39BE8B-2C03-7300-A2B7-6E0095D9FDAB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EBC3B5-0EBD-352F-C359-58B7D85693BE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90BA84-6F9C-55A3-8D18-A6EFDA096BF2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D1BB9B-1CAD-A893-9489-7D088433DDF4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D50406-6DCE-2C6F-9744-AAB391B3F9A5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75EC1E-BA26-EBE0-4B82-958FC5D66A7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2752CF-97E7-0FF3-23AF-73233E4F12E2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DE7340-9DDE-5B74-6EFD-97D094D9FC12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69870E3-7BBA-CAA2-5562-71DB509F83DC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6AA24E-BF8D-FCAA-0FBE-8F5CDA529197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BAFBA9-4EF8-6A2E-ACD9-91071F61A6EE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EF9C04-A859-44B8-0E0C-AA179F624C0C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8CEF894-5976-5BDE-17F4-80A6BC0BA8A2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3E91EA-7FCC-BA43-79C1-996E826273B2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19E316-F245-7892-05CC-73D36D084D44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C22FAB-7DF5-2C7D-632F-BDA70A797CB7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85B274C-B415-3113-A9F0-148FABFA9B62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E61946-2026-BA53-E5B0-184D3FB19700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E9BA90-FB73-CEC3-6D15-D1BC39B14B12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1CF207E-2C09-C344-28CB-010B63F47DD2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4BC2AD-6E74-EE69-3D72-9110F3C5264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0320B0E-BD0F-07F9-B22B-434771B8CFCB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1D46F07-95B7-4E0C-2B2A-CAD71501819A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1FE1DA-7377-4619-AD75-02D5E26F4913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578F435-FBA2-1937-0D46-21EDC6CBAFD3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5BFF4DA-227B-1602-AFBB-934D2E74B10D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6858842-3C4F-CBDA-B7C2-ED4BA58D6A4C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0AD0790-6261-51E8-A7D9-CA0973D7DAFD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67D3249-993E-A514-9671-124C6BE19C43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51C69B4-C7C2-AA41-5BA6-96665B88BE4B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D5C96F8-4EB8-9C2C-7E9C-7C218A5FA04F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E641797-8D29-CA0F-0226-E83AC23BEEAC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29CA605-9B1F-9043-34DB-5DD85A3C381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33D89FA-54D9-8A22-84C3-0345B110F797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440D9CA-0938-FEA5-3A0D-582FE239368A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A19AD32-AD10-81B7-109D-07F98DD7C5F3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FC61C5C-0EDC-0252-EC37-FAE21B490D15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CA53373-263E-246F-D83A-9B347CAB8CD2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8E54C4E-32E7-790D-CE0C-C35E453A330E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ED387A9-06C9-D008-9B7F-CE7FF2740B81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41A8B87-6C60-F0B9-1A62-3AF119E54DF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3DB2F8E-DB3D-DDE0-37F8-8A0572D9864A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7B98CE-30E5-6605-3E51-D0DDEB20717D}"/>
              </a:ext>
            </a:extLst>
          </p:cNvPr>
          <p:cNvSpPr/>
          <p:nvPr userDrawn="1"/>
        </p:nvSpPr>
        <p:spPr>
          <a:xfrm>
            <a:off x="2068407" y="628461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5A6BEE-077C-6770-61E5-BB89188C7A10}"/>
              </a:ext>
            </a:extLst>
          </p:cNvPr>
          <p:cNvSpPr/>
          <p:nvPr userDrawn="1"/>
        </p:nvSpPr>
        <p:spPr>
          <a:xfrm>
            <a:off x="1511990" y="628560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86946E-BCE9-B9FB-E71D-D16E4E266AFC}"/>
              </a:ext>
            </a:extLst>
          </p:cNvPr>
          <p:cNvSpPr/>
          <p:nvPr userDrawn="1"/>
        </p:nvSpPr>
        <p:spPr>
          <a:xfrm>
            <a:off x="956824" y="628560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background with grey and blue text&#10;&#10;Description automatically generated">
            <a:extLst>
              <a:ext uri="{FF2B5EF4-FFF2-40B4-BE49-F238E27FC236}">
                <a16:creationId xmlns:a16="http://schemas.microsoft.com/office/drawing/2014/main" id="{92EE01B7-3A0E-FA6D-687A-D39AD8E63E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8" y="4746649"/>
            <a:ext cx="2762623" cy="13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ad with a sunset in the background&#10;&#10;Description automatically generated">
            <a:extLst>
              <a:ext uri="{FF2B5EF4-FFF2-40B4-BE49-F238E27FC236}">
                <a16:creationId xmlns:a16="http://schemas.microsoft.com/office/drawing/2014/main" id="{647C0C05-C44D-58BB-8247-0B78229AC9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12192000" cy="6857999"/>
          </a:xfrm>
          <a:prstGeom prst="rect">
            <a:avLst/>
          </a:prstGeom>
        </p:spPr>
      </p:pic>
      <p:pic>
        <p:nvPicPr>
          <p:cNvPr id="3" name="Picture 2" descr="A black and grey text&#10;&#10;Description automatically generated">
            <a:extLst>
              <a:ext uri="{FF2B5EF4-FFF2-40B4-BE49-F238E27FC236}">
                <a16:creationId xmlns:a16="http://schemas.microsoft.com/office/drawing/2014/main" id="{2A211F7B-4513-6ED9-0948-34ED14FCE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70" y="3283866"/>
            <a:ext cx="6572660" cy="14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80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96A1A0-16AF-002B-504D-FD0086D3CD9F}"/>
              </a:ext>
            </a:extLst>
          </p:cNvPr>
          <p:cNvSpPr txBox="1"/>
          <p:nvPr/>
        </p:nvSpPr>
        <p:spPr>
          <a:xfrm>
            <a:off x="3001074" y="362941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IV. </a:t>
            </a:r>
            <a:r>
              <a:rPr lang="en-US" sz="2800" dirty="0">
                <a:solidFill>
                  <a:prstClr val="black"/>
                </a:solidFill>
              </a:rPr>
              <a:t>Gives Thanks to God (1 Thess. 2:13–16)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381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For His saving work (2:13, 14)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1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96A1A0-16AF-002B-504D-FD0086D3CD9F}"/>
              </a:ext>
            </a:extLst>
          </p:cNvPr>
          <p:cNvSpPr txBox="1"/>
          <p:nvPr/>
        </p:nvSpPr>
        <p:spPr>
          <a:xfrm>
            <a:off x="3001074" y="362941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IV. </a:t>
            </a:r>
            <a:r>
              <a:rPr lang="en-US" sz="2800" dirty="0">
                <a:solidFill>
                  <a:prstClr val="black"/>
                </a:solidFill>
              </a:rPr>
              <a:t>Gives Thanks to God (1 Thess. 2:13–16)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381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For His saving work (2:13, 14)</a:t>
            </a:r>
          </a:p>
          <a:p>
            <a:pPr lvl="0">
              <a:tabLst>
                <a:tab pos="4381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B. For His righteous wrath (2:15, 16)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3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I. Seeks to Please God (1 Thess. 2:1, 2)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Shares God’s message (2:1, 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6934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I. Seeks to Please God (1 Thess. 2:1, 2)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Shares God’s message (2:1, 2)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B. Has godly motives (2:3–6)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762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Shows Motherly Care (1 Thess. 2:7, 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Sincerely cherishes others (2:7)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83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E0136C-265F-2EE2-62FB-2C8BF8511E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7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68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Shows Motherly Care (1 Thess. 2:7, 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Sincerely cherishes others (2:7)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306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Shows Motherly Care (1 Thess. 2:7, 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Sincerely cherishes others (2:7)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Sacrificially cares for others (2:8)</a:t>
            </a:r>
          </a:p>
        </p:txBody>
      </p:sp>
    </p:spTree>
    <p:extLst>
      <p:ext uri="{BB962C8B-B14F-4D97-AF65-F5344CB8AC3E}">
        <p14:creationId xmlns:p14="http://schemas.microsoft.com/office/powerpoint/2010/main" val="279684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C52A3E-7443-D685-350C-B72BEE9B91E1}"/>
              </a:ext>
            </a:extLst>
          </p:cNvPr>
          <p:cNvSpPr txBox="1"/>
          <p:nvPr/>
        </p:nvSpPr>
        <p:spPr>
          <a:xfrm>
            <a:off x="2991743" y="362941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Gives Fatherly Instructions (1 Thess. 2:9–12)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572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By example (2:9, 10)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70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C52A3E-7443-D685-350C-B72BEE9B91E1}"/>
              </a:ext>
            </a:extLst>
          </p:cNvPr>
          <p:cNvSpPr txBox="1"/>
          <p:nvPr/>
        </p:nvSpPr>
        <p:spPr>
          <a:xfrm>
            <a:off x="2991743" y="362941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Gives Fatherly Instructions (1 Thess. 2:9–12)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572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By example (2:9, 10)</a:t>
            </a:r>
          </a:p>
          <a:p>
            <a:pPr lvl="0">
              <a:tabLst>
                <a:tab pos="4572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By exhortation (2:11, 12) </a:t>
            </a:r>
          </a:p>
        </p:txBody>
      </p:sp>
    </p:spTree>
    <p:extLst>
      <p:ext uri="{BB962C8B-B14F-4D97-AF65-F5344CB8AC3E}">
        <p14:creationId xmlns:p14="http://schemas.microsoft.com/office/powerpoint/2010/main" val="362542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6780</TotalTime>
  <Words>256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157</cp:revision>
  <dcterms:created xsi:type="dcterms:W3CDTF">2020-12-02T03:38:14Z</dcterms:created>
  <dcterms:modified xsi:type="dcterms:W3CDTF">2024-07-01T19:50:27Z</dcterms:modified>
</cp:coreProperties>
</file>