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7" r:id="rId3"/>
    <p:sldId id="356" r:id="rId4"/>
    <p:sldId id="358" r:id="rId5"/>
    <p:sldId id="359" r:id="rId6"/>
    <p:sldId id="370" r:id="rId7"/>
    <p:sldId id="372" r:id="rId8"/>
    <p:sldId id="374" r:id="rId9"/>
    <p:sldId id="375" r:id="rId10"/>
    <p:sldId id="364" r:id="rId11"/>
    <p:sldId id="377" r:id="rId12"/>
    <p:sldId id="3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A0A"/>
    <a:srgbClr val="5387A3"/>
    <a:srgbClr val="65859F"/>
    <a:srgbClr val="D7BC9F"/>
    <a:srgbClr val="F4EA99"/>
    <a:srgbClr val="E57B32"/>
    <a:srgbClr val="A1AD9F"/>
    <a:srgbClr val="8C7844"/>
    <a:srgbClr val="B19D3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8588F-CF7F-48DC-3F9B-235B0A9E5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4817C5-C3F7-5384-47BE-94F2803C053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51A589A2-D299-DB82-1A07-FC13C7A7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523350"/>
            <a:ext cx="2562224" cy="4241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D48FA-1DD4-8493-C67D-303F8FCA1DAF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4EFE9-752D-82F1-B40F-23BC1FD8951F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9BE8B-2C03-7300-A2B7-6E0095D9FDAB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BC3B5-0EBD-352F-C359-58B7D85693BE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90BA84-6F9C-55A3-8D18-A6EFDA096BF2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D1BB9B-1CAD-A893-9489-7D088433DDF4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2D50406-6DCE-2C6F-9744-AAB391B3F9A5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75EC1E-BA26-EBE0-4B82-958FC5D66A7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2752CF-97E7-0FF3-23AF-73233E4F12E2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E7340-9DDE-5B74-6EFD-97D094D9FC12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69870E3-7BBA-CAA2-5562-71DB509F83DC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6AA24E-BF8D-FCAA-0FBE-8F5CDA529197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BAFBA9-4EF8-6A2E-ACD9-91071F61A6EE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EF9C04-A859-44B8-0E0C-AA179F624C0C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CEF894-5976-5BDE-17F4-80A6BC0BA8A2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3E91EA-7FCC-BA43-79C1-996E826273B2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19E316-F245-7892-05CC-73D36D084D44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C22FAB-7DF5-2C7D-632F-BDA70A797CB7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5B274C-B415-3113-A9F0-148FABFA9B62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E61946-2026-BA53-E5B0-184D3FB19700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EE9BA90-FB73-CEC3-6D15-D1BC39B14B12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CF207E-2C09-C344-28CB-010B63F47DD2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BC2AD-6E74-EE69-3D72-9110F3C5264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320B0E-BD0F-07F9-B22B-434771B8CFCB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D46F07-95B7-4E0C-2B2A-CAD71501819A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1FE1DA-7377-4619-AD75-02D5E26F4913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78F435-FBA2-1937-0D46-21EDC6CBAFD3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5BFF4DA-227B-1602-AFBB-934D2E74B10D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858842-3C4F-CBDA-B7C2-ED4BA58D6A4C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AD0790-6261-51E8-A7D9-CA0973D7DAFD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67D3249-993E-A514-9671-124C6BE19C43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51C69B4-C7C2-AA41-5BA6-96665B88BE4B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5C96F8-4EB8-9C2C-7E9C-7C218A5FA04F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E641797-8D29-CA0F-0226-E83AC23BEEAC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29CA605-9B1F-9043-34DB-5DD85A3C381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3D89FA-54D9-8A22-84C3-0345B110F797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440D9CA-0938-FEA5-3A0D-582FE239368A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19AD32-AD10-81B7-109D-07F98DD7C5F3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C61C5C-0EDC-0252-EC37-FAE21B490D15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CA53373-263E-246F-D83A-9B347CAB8CD2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8E54C4E-32E7-790D-CE0C-C35E453A330E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E9A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D387A9-06C9-D008-9B7F-CE7FF2740B81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41A8B87-6C60-F0B9-1A62-3AF119E54DF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BF7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DB2F8E-DB3D-DDE0-37F8-8A0572D9864A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B98CE-30E5-6605-3E51-D0DDEB20717D}"/>
              </a:ext>
            </a:extLst>
          </p:cNvPr>
          <p:cNvSpPr/>
          <p:nvPr userDrawn="1"/>
        </p:nvSpPr>
        <p:spPr>
          <a:xfrm>
            <a:off x="2068407" y="6284611"/>
            <a:ext cx="393368" cy="224444"/>
          </a:xfrm>
          <a:prstGeom prst="rect">
            <a:avLst/>
          </a:prstGeom>
          <a:solidFill>
            <a:srgbClr val="8C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A6BEE-077C-6770-61E5-BB89188C7A10}"/>
              </a:ext>
            </a:extLst>
          </p:cNvPr>
          <p:cNvSpPr/>
          <p:nvPr userDrawn="1"/>
        </p:nvSpPr>
        <p:spPr>
          <a:xfrm>
            <a:off x="1511990" y="6285601"/>
            <a:ext cx="393368" cy="224444"/>
          </a:xfrm>
          <a:prstGeom prst="rect">
            <a:avLst/>
          </a:prstGeom>
          <a:solidFill>
            <a:srgbClr val="F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86946E-BCE9-B9FB-E71D-D16E4E266AFC}"/>
              </a:ext>
            </a:extLst>
          </p:cNvPr>
          <p:cNvSpPr/>
          <p:nvPr userDrawn="1"/>
        </p:nvSpPr>
        <p:spPr>
          <a:xfrm>
            <a:off x="956824" y="6285601"/>
            <a:ext cx="393368" cy="224444"/>
          </a:xfrm>
          <a:prstGeom prst="rect">
            <a:avLst/>
          </a:prstGeom>
          <a:solidFill>
            <a:srgbClr val="538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DA07AA72-37DE-E8D8-A2F9-2E43A33E07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9" y="4734987"/>
            <a:ext cx="2685037" cy="13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ad with a sunset in the background&#10;&#10;Description automatically generated">
            <a:extLst>
              <a:ext uri="{FF2B5EF4-FFF2-40B4-BE49-F238E27FC236}">
                <a16:creationId xmlns:a16="http://schemas.microsoft.com/office/drawing/2014/main" id="{647C0C05-C44D-58BB-8247-0B78229AC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192000" cy="6857999"/>
          </a:xfrm>
          <a:prstGeom prst="rect">
            <a:avLst/>
          </a:prstGeom>
        </p:spPr>
      </p:pic>
      <p:pic>
        <p:nvPicPr>
          <p:cNvPr id="3" name="Picture 2" descr="A black and grey text&#10;&#10;Description automatically generated">
            <a:extLst>
              <a:ext uri="{FF2B5EF4-FFF2-40B4-BE49-F238E27FC236}">
                <a16:creationId xmlns:a16="http://schemas.microsoft.com/office/drawing/2014/main" id="{2A211F7B-4513-6ED9-0948-34ED14FC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70" y="3283866"/>
            <a:ext cx="6572660" cy="1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Believers’ Responsibility (2 Thess. 2:15)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Persist in belief (2:15)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Hold on to truth (2:15)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8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Believer’s Support (2 Thess. 2:16, 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Eternal hope from God (2:16)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52A3E-7443-D685-350C-B72BEE9B91E1}"/>
              </a:ext>
            </a:extLst>
          </p:cNvPr>
          <p:cNvSpPr txBox="1"/>
          <p:nvPr/>
        </p:nvSpPr>
        <p:spPr>
          <a:xfrm>
            <a:off x="2991743" y="362941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Believer’s Support (2 Thess. 2:16, 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Eternal hope from God (2:16)</a:t>
            </a:r>
          </a:p>
          <a:p>
            <a:pPr lvl="0">
              <a:tabLst>
                <a:tab pos="4572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Present help from God (2:17)</a:t>
            </a:r>
          </a:p>
        </p:txBody>
      </p:sp>
    </p:spTree>
    <p:extLst>
      <p:ext uri="{BB962C8B-B14F-4D97-AF65-F5344CB8AC3E}">
        <p14:creationId xmlns:p14="http://schemas.microsoft.com/office/powerpoint/2010/main" val="5516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cliff&#10;&#10;Description automatically generated">
            <a:extLst>
              <a:ext uri="{FF2B5EF4-FFF2-40B4-BE49-F238E27FC236}">
                <a16:creationId xmlns:a16="http://schemas.microsoft.com/office/drawing/2014/main" id="{7B3DA257-1D8E-7144-1BCF-C1F96D648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6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3B1DE-8368-5DC4-649F-4517E06E5EC4}"/>
              </a:ext>
            </a:extLst>
          </p:cNvPr>
          <p:cNvSpPr txBox="1"/>
          <p:nvPr/>
        </p:nvSpPr>
        <p:spPr>
          <a:xfrm>
            <a:off x="0" y="12049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 err="1">
                <a:solidFill>
                  <a:schemeClr val="bg1"/>
                </a:solidFill>
              </a:rPr>
              <a:t>Caminito</a:t>
            </a:r>
            <a:r>
              <a:rPr lang="en-US" sz="3200" b="1" dirty="0">
                <a:solidFill>
                  <a:schemeClr val="bg1"/>
                </a:solidFill>
              </a:rPr>
              <a:t> del Rey Trail, Spain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854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40B88C3E-B029-5D53-5FAA-E7CACAA4C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6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8DB11F-10DF-8DDC-623A-B513A5059DB3}"/>
              </a:ext>
            </a:extLst>
          </p:cNvPr>
          <p:cNvSpPr txBox="1"/>
          <p:nvPr/>
        </p:nvSpPr>
        <p:spPr>
          <a:xfrm>
            <a:off x="0" y="626936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>
                <a:solidFill>
                  <a:schemeClr val="bg1"/>
                </a:solidFill>
              </a:rPr>
              <a:t>Huashan Plank Walk,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156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ng shot of a bridge&#10;&#10;Description automatically generated">
            <a:extLst>
              <a:ext uri="{FF2B5EF4-FFF2-40B4-BE49-F238E27FC236}">
                <a16:creationId xmlns:a16="http://schemas.microsoft.com/office/drawing/2014/main" id="{D0ECCD3A-E8E0-5E59-000C-2A9371FDD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4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7C4355-3476-EECC-473B-CE4473974DCC}"/>
              </a:ext>
            </a:extLst>
          </p:cNvPr>
          <p:cNvSpPr txBox="1"/>
          <p:nvPr/>
        </p:nvSpPr>
        <p:spPr>
          <a:xfrm>
            <a:off x="0" y="626936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561975" algn="l"/>
              </a:tabLst>
              <a:defRPr/>
            </a:pPr>
            <a:r>
              <a:rPr lang="en-US" sz="3200" b="1" dirty="0">
                <a:solidFill>
                  <a:schemeClr val="bg1"/>
                </a:solidFill>
              </a:rPr>
              <a:t>Huashan Plank Walk, China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446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post in the desert&#10;&#10;Description automatically generated">
            <a:extLst>
              <a:ext uri="{FF2B5EF4-FFF2-40B4-BE49-F238E27FC236}">
                <a16:creationId xmlns:a16="http://schemas.microsoft.com/office/drawing/2014/main" id="{BD029FC4-AF8F-F447-74E4-6F6950C67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4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7C4355-3476-EECC-473B-CE4473974DCC}"/>
              </a:ext>
            </a:extLst>
          </p:cNvPr>
          <p:cNvSpPr txBox="1"/>
          <p:nvPr/>
        </p:nvSpPr>
        <p:spPr>
          <a:xfrm>
            <a:off x="0" y="-8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19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B1A0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Lassen Volcanic National Park Warning Sign</a:t>
            </a:r>
          </a:p>
        </p:txBody>
      </p:sp>
    </p:spTree>
    <p:extLst>
      <p:ext uri="{BB962C8B-B14F-4D97-AF65-F5344CB8AC3E}">
        <p14:creationId xmlns:p14="http://schemas.microsoft.com/office/powerpoint/2010/main" val="10468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Salvation (2 Thess. 2:13, 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Chosen by God (2:13)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39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Salvation (2 Thess. 2:13, 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Chosen by God (2:13)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Called by God (2:14)</a:t>
            </a:r>
          </a:p>
          <a:p>
            <a:pPr lvl="0">
              <a:tabLst>
                <a:tab pos="285750" algn="l"/>
                <a:tab pos="67151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1. Through human witnesses (2:14)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76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D78C1-1128-F368-FB6D-A80F1D207A8D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The Believer’s Salvation (2 Thess. 2:13, 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Chosen by God (2:13)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Called by God (2:14)</a:t>
            </a:r>
          </a:p>
          <a:p>
            <a:pPr lvl="0">
              <a:tabLst>
                <a:tab pos="285750" algn="l"/>
                <a:tab pos="671513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1. Through human witnesses (2:14)</a:t>
            </a:r>
          </a:p>
          <a:p>
            <a:pPr lvl="0">
              <a:tabLst>
                <a:tab pos="285750" algn="l"/>
                <a:tab pos="6715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	2. To glorification (2:14)</a:t>
            </a:r>
          </a:p>
        </p:txBody>
      </p:sp>
    </p:spTree>
    <p:extLst>
      <p:ext uri="{BB962C8B-B14F-4D97-AF65-F5344CB8AC3E}">
        <p14:creationId xmlns:p14="http://schemas.microsoft.com/office/powerpoint/2010/main" val="4076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A61E71-E8AC-AD07-BCB6-CF39200B3451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The Believers’ Responsibility (2 Thess. 2:15)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Persist in belief (2:15)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250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164</cp:revision>
  <dcterms:created xsi:type="dcterms:W3CDTF">2020-12-02T03:38:14Z</dcterms:created>
  <dcterms:modified xsi:type="dcterms:W3CDTF">2024-07-01T20:22:26Z</dcterms:modified>
</cp:coreProperties>
</file>