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65" r:id="rId3"/>
    <p:sldId id="358" r:id="rId4"/>
    <p:sldId id="372" r:id="rId5"/>
    <p:sldId id="366" r:id="rId6"/>
    <p:sldId id="354" r:id="rId7"/>
    <p:sldId id="373" r:id="rId8"/>
    <p:sldId id="367" r:id="rId9"/>
    <p:sldId id="368" r:id="rId10"/>
    <p:sldId id="369" r:id="rId11"/>
    <p:sldId id="355" r:id="rId12"/>
    <p:sldId id="374" r:id="rId13"/>
    <p:sldId id="3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7A3"/>
    <a:srgbClr val="65859F"/>
    <a:srgbClr val="D7BC9F"/>
    <a:srgbClr val="F4EA99"/>
    <a:srgbClr val="E57B32"/>
    <a:srgbClr val="A1AD9F"/>
    <a:srgbClr val="8C7844"/>
    <a:srgbClr val="B19D30"/>
    <a:srgbClr val="F0F0F0"/>
    <a:srgbClr val="615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51A589A2-D299-DB82-1A07-FC13C7A7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23350"/>
            <a:ext cx="2562224" cy="4241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98CE-30E5-6605-3E51-D0DDEB20717D}"/>
              </a:ext>
            </a:extLst>
          </p:cNvPr>
          <p:cNvSpPr/>
          <p:nvPr userDrawn="1"/>
        </p:nvSpPr>
        <p:spPr>
          <a:xfrm>
            <a:off x="2068407" y="628461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A6BEE-077C-6770-61E5-BB89188C7A10}"/>
              </a:ext>
            </a:extLst>
          </p:cNvPr>
          <p:cNvSpPr/>
          <p:nvPr userDrawn="1"/>
        </p:nvSpPr>
        <p:spPr>
          <a:xfrm>
            <a:off x="1511990" y="628560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6946E-BCE9-B9FB-E71D-D16E4E266AFC}"/>
              </a:ext>
            </a:extLst>
          </p:cNvPr>
          <p:cNvSpPr/>
          <p:nvPr userDrawn="1"/>
        </p:nvSpPr>
        <p:spPr>
          <a:xfrm>
            <a:off x="956824" y="628560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985D32BC-B8AC-618D-8D6D-2D1F9008A0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741019"/>
            <a:ext cx="2890086" cy="1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647C0C05-C44D-58BB-8247-0B78229A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grey text&#10;&#10;Description automatically generated">
            <a:extLst>
              <a:ext uri="{FF2B5EF4-FFF2-40B4-BE49-F238E27FC236}">
                <a16:creationId xmlns:a16="http://schemas.microsoft.com/office/drawing/2014/main" id="{2A211F7B-4513-6ED9-0948-34ED14FC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70" y="3283866"/>
            <a:ext cx="6572660" cy="1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8884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Express Trust in God’s Faithfulness (2 Thess. 3:3,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To ground believers (3:3)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To guard believers (3:3)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To grow believers (3:4)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8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2" y="362941"/>
            <a:ext cx="8932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Expect to See Spiritual Fruitfulness (2 Thess. 3:5)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God’s love for others (3:5)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7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praying with hands folded over a book&#10;&#10;Description automatically generated">
            <a:extLst>
              <a:ext uri="{FF2B5EF4-FFF2-40B4-BE49-F238E27FC236}">
                <a16:creationId xmlns:a16="http://schemas.microsoft.com/office/drawing/2014/main" id="{8CBFC407-EDE2-EA79-C28A-15E683CF1C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2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2" y="362941"/>
            <a:ext cx="8932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Expect to See Spiritual Fruitfulness (2 Thess. 3:5)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God’s love for others (3:5)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Christ’s patience in trouble (3:5)</a:t>
            </a:r>
          </a:p>
        </p:txBody>
      </p:sp>
    </p:spTree>
    <p:extLst>
      <p:ext uri="{BB962C8B-B14F-4D97-AF65-F5344CB8AC3E}">
        <p14:creationId xmlns:p14="http://schemas.microsoft.com/office/powerpoint/2010/main" val="38337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Ask God for Effectiveness (2 Thess. 3:1–2)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To get the message across (3:1)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73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Ask God for Effectiveness (2 Thess. 3:1–2)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To get the message across (3:1)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To get the message out (3:2)</a:t>
            </a:r>
          </a:p>
        </p:txBody>
      </p:sp>
    </p:spTree>
    <p:extLst>
      <p:ext uri="{BB962C8B-B14F-4D97-AF65-F5344CB8AC3E}">
        <p14:creationId xmlns:p14="http://schemas.microsoft.com/office/powerpoint/2010/main" val="28686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table with his hands clasped&#10;&#10;Description automatically generated">
            <a:extLst>
              <a:ext uri="{FF2B5EF4-FFF2-40B4-BE49-F238E27FC236}">
                <a16:creationId xmlns:a16="http://schemas.microsoft.com/office/drawing/2014/main" id="{215E6257-E8AE-795D-D47A-DCE588B24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4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Ask God for Effectiveness (2 Thess. 3:1–2)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To get the message across (3:1)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To get the message out (3:2)</a:t>
            </a:r>
          </a:p>
        </p:txBody>
      </p:sp>
    </p:spTree>
    <p:extLst>
      <p:ext uri="{BB962C8B-B14F-4D97-AF65-F5344CB8AC3E}">
        <p14:creationId xmlns:p14="http://schemas.microsoft.com/office/powerpoint/2010/main" val="12679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888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Express Trust in God’s Faithfulness (2 Thess. 3:3,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To ground believers (3:3)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8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riting in a book&#10;&#10;Description automatically generated">
            <a:extLst>
              <a:ext uri="{FF2B5EF4-FFF2-40B4-BE49-F238E27FC236}">
                <a16:creationId xmlns:a16="http://schemas.microsoft.com/office/drawing/2014/main" id="{4B02FDE2-DD1D-68EC-8F3B-84C4864BD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099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888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Express Trust in God’s Faithfulness (2 Thess. 3:3,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To ground believers (3:3)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34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7" y="367685"/>
            <a:ext cx="8884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Express Trust in God’s Faithfulness (2 Thess. 3:3, 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To ground believers (3:3)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To guard believers (3:3)</a:t>
            </a:r>
          </a:p>
        </p:txBody>
      </p:sp>
    </p:spTree>
    <p:extLst>
      <p:ext uri="{BB962C8B-B14F-4D97-AF65-F5344CB8AC3E}">
        <p14:creationId xmlns:p14="http://schemas.microsoft.com/office/powerpoint/2010/main" val="22598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6741</TotalTime>
  <Words>279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160</cp:revision>
  <dcterms:created xsi:type="dcterms:W3CDTF">2020-12-02T03:38:14Z</dcterms:created>
  <dcterms:modified xsi:type="dcterms:W3CDTF">2024-07-01T20:24:29Z</dcterms:modified>
</cp:coreProperties>
</file>