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30" r:id="rId3"/>
    <p:sldId id="369" r:id="rId4"/>
    <p:sldId id="371" r:id="rId5"/>
    <p:sldId id="373" r:id="rId6"/>
    <p:sldId id="374" r:id="rId7"/>
    <p:sldId id="375" r:id="rId8"/>
    <p:sldId id="364" r:id="rId9"/>
    <p:sldId id="365" r:id="rId10"/>
    <p:sldId id="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F841A25C-B943-C12E-791D-16ADF46B30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734987"/>
            <a:ext cx="2856835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	Withdraw fellowship (3:14)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D.	Seek restoration (3:15)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E.	Depend on the Lord (3:16)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F.	Respect God’s Word (3:17)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G.	Count on God’s grace (3:18)</a:t>
            </a:r>
          </a:p>
        </p:txBody>
      </p:sp>
    </p:spTree>
    <p:extLst>
      <p:ext uri="{BB962C8B-B14F-4D97-AF65-F5344CB8AC3E}">
        <p14:creationId xmlns:p14="http://schemas.microsoft.com/office/powerpoint/2010/main" val="39982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855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God’s Standard for Christian Living (2 Thess. 3:6–10)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guide for fellowship (3:6)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855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God’s Standard for Christian Living (2 Thess. 3:6–10)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guide for fellowship (3:6)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guide for life (3:7–10)</a:t>
            </a:r>
          </a:p>
        </p:txBody>
      </p:sp>
    </p:spTree>
    <p:extLst>
      <p:ext uri="{BB962C8B-B14F-4D97-AF65-F5344CB8AC3E}">
        <p14:creationId xmlns:p14="http://schemas.microsoft.com/office/powerpoint/2010/main" val="18922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</p:txBody>
      </p:sp>
    </p:spTree>
    <p:extLst>
      <p:ext uri="{BB962C8B-B14F-4D97-AF65-F5344CB8AC3E}">
        <p14:creationId xmlns:p14="http://schemas.microsoft.com/office/powerpoint/2010/main" val="6419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	Withdraw fellowship (3:14)</a:t>
            </a:r>
          </a:p>
        </p:txBody>
      </p:sp>
    </p:spTree>
    <p:extLst>
      <p:ext uri="{BB962C8B-B14F-4D97-AF65-F5344CB8AC3E}">
        <p14:creationId xmlns:p14="http://schemas.microsoft.com/office/powerpoint/2010/main" val="39038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	Withdraw fellowship (3:14)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D.	Seek restoration (3:15)</a:t>
            </a:r>
          </a:p>
        </p:txBody>
      </p:sp>
    </p:spTree>
    <p:extLst>
      <p:ext uri="{BB962C8B-B14F-4D97-AF65-F5344CB8AC3E}">
        <p14:creationId xmlns:p14="http://schemas.microsoft.com/office/powerpoint/2010/main" val="8054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	Withdraw fellowship (3:14)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D.	Seek restoration (3:15)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E.	Depend on the Lord (3:16)</a:t>
            </a:r>
          </a:p>
        </p:txBody>
      </p:sp>
    </p:spTree>
    <p:extLst>
      <p:ext uri="{BB962C8B-B14F-4D97-AF65-F5344CB8AC3E}">
        <p14:creationId xmlns:p14="http://schemas.microsoft.com/office/powerpoint/2010/main" val="4127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God’s Process for Restoration (2 Thess. 3:11–18)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	</a:t>
            </a:r>
            <a:r>
              <a:rPr lang="en-US" sz="2800" dirty="0">
                <a:solidFill>
                  <a:prstClr val="black"/>
                </a:solidFill>
              </a:rPr>
              <a:t>Make God’s Word clear (3:11,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	See the process through (3:13)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	Withdraw fellowship (3:14)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D.	Seek restoration (3:15)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E.	Depend on the Lord (3:16)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F.	Respect God’s Word (3:17)</a:t>
            </a:r>
          </a:p>
        </p:txBody>
      </p:sp>
    </p:spTree>
    <p:extLst>
      <p:ext uri="{BB962C8B-B14F-4D97-AF65-F5344CB8AC3E}">
        <p14:creationId xmlns:p14="http://schemas.microsoft.com/office/powerpoint/2010/main" val="19428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450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166</cp:revision>
  <dcterms:created xsi:type="dcterms:W3CDTF">2020-12-02T03:38:14Z</dcterms:created>
  <dcterms:modified xsi:type="dcterms:W3CDTF">2024-07-02T17:01:59Z</dcterms:modified>
</cp:coreProperties>
</file>