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53" r:id="rId2"/>
    <p:sldId id="369" r:id="rId3"/>
    <p:sldId id="376" r:id="rId4"/>
    <p:sldId id="330" r:id="rId5"/>
    <p:sldId id="370" r:id="rId6"/>
    <p:sldId id="371" r:id="rId7"/>
    <p:sldId id="359" r:id="rId8"/>
    <p:sldId id="361" r:id="rId9"/>
    <p:sldId id="362" r:id="rId10"/>
    <p:sldId id="363" r:id="rId11"/>
    <p:sldId id="373" r:id="rId12"/>
    <p:sldId id="377" r:id="rId13"/>
    <p:sldId id="364" r:id="rId14"/>
    <p:sldId id="374" r:id="rId15"/>
    <p:sldId id="37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5387A3"/>
    <a:srgbClr val="65859F"/>
    <a:srgbClr val="D7BC9F"/>
    <a:srgbClr val="F4EA99"/>
    <a:srgbClr val="E57B32"/>
    <a:srgbClr val="A1AD9F"/>
    <a:srgbClr val="8C7844"/>
    <a:srgbClr val="B19D30"/>
    <a:srgbClr val="F0F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1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798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3908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1433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298588F-CF7F-48DC-3F9B-235B0A9E52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11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D4817C5-C3F7-5384-47BE-94F2803C0530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12192000" cy="6858002"/>
          </a:xfrm>
          <a:prstGeom prst="rect">
            <a:avLst/>
          </a:prstGeom>
          <a:solidFill>
            <a:srgbClr val="FFFFFF">
              <a:alpha val="7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A road with a sunset in the background&#10;&#10;Description automatically generated">
            <a:extLst>
              <a:ext uri="{FF2B5EF4-FFF2-40B4-BE49-F238E27FC236}">
                <a16:creationId xmlns:a16="http://schemas.microsoft.com/office/drawing/2014/main" id="{51A589A2-D299-DB82-1A07-FC13C7A708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523350"/>
            <a:ext cx="2562224" cy="424177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46D48FA-1DD4-8493-C67D-303F8FCA1DAF}"/>
              </a:ext>
            </a:extLst>
          </p:cNvPr>
          <p:cNvSpPr/>
          <p:nvPr userDrawn="1"/>
        </p:nvSpPr>
        <p:spPr>
          <a:xfrm>
            <a:off x="-1" y="-4414"/>
            <a:ext cx="2569425" cy="270770"/>
          </a:xfrm>
          <a:prstGeom prst="rect">
            <a:avLst/>
          </a:prstGeom>
          <a:solidFill>
            <a:srgbClr val="5387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US" sz="2800" dirty="0">
              <a:latin typeface="STONE HARBOUR" pitchFamily="50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7F4EFE9-752D-82F1-B40F-23BC1FD8951F}"/>
              </a:ext>
            </a:extLst>
          </p:cNvPr>
          <p:cNvSpPr/>
          <p:nvPr userDrawn="1"/>
        </p:nvSpPr>
        <p:spPr>
          <a:xfrm>
            <a:off x="9762140" y="6635639"/>
            <a:ext cx="393368" cy="224444"/>
          </a:xfrm>
          <a:prstGeom prst="rect">
            <a:avLst/>
          </a:prstGeom>
          <a:solidFill>
            <a:srgbClr val="FCD3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339BE8B-2C03-7300-A2B7-6E0095D9FDAB}"/>
              </a:ext>
            </a:extLst>
          </p:cNvPr>
          <p:cNvSpPr/>
          <p:nvPr userDrawn="1"/>
        </p:nvSpPr>
        <p:spPr>
          <a:xfrm>
            <a:off x="9216228" y="6636251"/>
            <a:ext cx="393368" cy="224444"/>
          </a:xfrm>
          <a:prstGeom prst="rect">
            <a:avLst/>
          </a:prstGeom>
          <a:solidFill>
            <a:srgbClr val="5387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FEBC3B5-0EBD-352F-C359-58B7D85693BE}"/>
              </a:ext>
            </a:extLst>
          </p:cNvPr>
          <p:cNvSpPr/>
          <p:nvPr userDrawn="1"/>
        </p:nvSpPr>
        <p:spPr>
          <a:xfrm>
            <a:off x="8667619" y="6633561"/>
            <a:ext cx="393368" cy="224444"/>
          </a:xfrm>
          <a:prstGeom prst="rect">
            <a:avLst/>
          </a:prstGeom>
          <a:solidFill>
            <a:srgbClr val="BF7C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D90BA84-6F9C-55A3-8D18-A6EFDA096BF2}"/>
              </a:ext>
            </a:extLst>
          </p:cNvPr>
          <p:cNvSpPr/>
          <p:nvPr userDrawn="1"/>
        </p:nvSpPr>
        <p:spPr>
          <a:xfrm>
            <a:off x="8121707" y="6633561"/>
            <a:ext cx="393368" cy="224444"/>
          </a:xfrm>
          <a:prstGeom prst="rect">
            <a:avLst/>
          </a:prstGeom>
          <a:solidFill>
            <a:srgbClr val="5387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DD1BB9B-1CAD-A893-9489-7D088433DDF4}"/>
              </a:ext>
            </a:extLst>
          </p:cNvPr>
          <p:cNvSpPr/>
          <p:nvPr userDrawn="1"/>
        </p:nvSpPr>
        <p:spPr>
          <a:xfrm>
            <a:off x="7573098" y="6633561"/>
            <a:ext cx="393368" cy="224444"/>
          </a:xfrm>
          <a:prstGeom prst="rect">
            <a:avLst/>
          </a:prstGeom>
          <a:solidFill>
            <a:srgbClr val="FCD3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2D50406-6DCE-2C6F-9744-AAB391B3F9A5}"/>
              </a:ext>
            </a:extLst>
          </p:cNvPr>
          <p:cNvSpPr/>
          <p:nvPr userDrawn="1"/>
        </p:nvSpPr>
        <p:spPr>
          <a:xfrm>
            <a:off x="7019094" y="6633561"/>
            <a:ext cx="393368" cy="224444"/>
          </a:xfrm>
          <a:prstGeom prst="rect">
            <a:avLst/>
          </a:prstGeom>
          <a:solidFill>
            <a:srgbClr val="8C78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375EC1E-BA26-EBE0-4B82-958FC5D66A75}"/>
              </a:ext>
            </a:extLst>
          </p:cNvPr>
          <p:cNvSpPr/>
          <p:nvPr userDrawn="1"/>
        </p:nvSpPr>
        <p:spPr>
          <a:xfrm>
            <a:off x="6462765" y="6633561"/>
            <a:ext cx="393368" cy="224444"/>
          </a:xfrm>
          <a:prstGeom prst="rect">
            <a:avLst/>
          </a:prstGeom>
          <a:solidFill>
            <a:srgbClr val="E9A2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E2752CF-97E7-0FF3-23AF-73233E4F12E2}"/>
              </a:ext>
            </a:extLst>
          </p:cNvPr>
          <p:cNvSpPr/>
          <p:nvPr userDrawn="1"/>
        </p:nvSpPr>
        <p:spPr>
          <a:xfrm>
            <a:off x="5912435" y="6633561"/>
            <a:ext cx="393368" cy="224444"/>
          </a:xfrm>
          <a:prstGeom prst="rect">
            <a:avLst/>
          </a:prstGeom>
          <a:solidFill>
            <a:srgbClr val="5B51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2DE7340-9DDE-5B74-6EFD-97D094D9FC12}"/>
              </a:ext>
            </a:extLst>
          </p:cNvPr>
          <p:cNvSpPr/>
          <p:nvPr userDrawn="1"/>
        </p:nvSpPr>
        <p:spPr>
          <a:xfrm>
            <a:off x="5357082" y="6633561"/>
            <a:ext cx="393368" cy="224444"/>
          </a:xfrm>
          <a:prstGeom prst="rect">
            <a:avLst/>
          </a:prstGeom>
          <a:solidFill>
            <a:srgbClr val="E9A2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69870E3-7BBA-CAA2-5562-71DB509F83DC}"/>
              </a:ext>
            </a:extLst>
          </p:cNvPr>
          <p:cNvSpPr/>
          <p:nvPr userDrawn="1"/>
        </p:nvSpPr>
        <p:spPr>
          <a:xfrm>
            <a:off x="4809372" y="6633561"/>
            <a:ext cx="393368" cy="224444"/>
          </a:xfrm>
          <a:prstGeom prst="rect">
            <a:avLst/>
          </a:prstGeom>
          <a:solidFill>
            <a:srgbClr val="8C78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16AA24E-BF8D-FCAA-0FBE-8F5CDA529197}"/>
              </a:ext>
            </a:extLst>
          </p:cNvPr>
          <p:cNvSpPr/>
          <p:nvPr userDrawn="1"/>
        </p:nvSpPr>
        <p:spPr>
          <a:xfrm>
            <a:off x="4261662" y="6633561"/>
            <a:ext cx="393368" cy="224444"/>
          </a:xfrm>
          <a:prstGeom prst="rect">
            <a:avLst/>
          </a:prstGeom>
          <a:solidFill>
            <a:srgbClr val="FCD3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4BAFBA9-4EF8-6A2E-ACD9-91071F61A6EE}"/>
              </a:ext>
            </a:extLst>
          </p:cNvPr>
          <p:cNvSpPr/>
          <p:nvPr userDrawn="1"/>
        </p:nvSpPr>
        <p:spPr>
          <a:xfrm>
            <a:off x="3713952" y="6633561"/>
            <a:ext cx="393368" cy="224444"/>
          </a:xfrm>
          <a:prstGeom prst="rect">
            <a:avLst/>
          </a:prstGeom>
          <a:solidFill>
            <a:srgbClr val="5387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E3EF9C04-A859-44B8-0E0C-AA179F624C0C}"/>
              </a:ext>
            </a:extLst>
          </p:cNvPr>
          <p:cNvSpPr/>
          <p:nvPr userDrawn="1"/>
        </p:nvSpPr>
        <p:spPr>
          <a:xfrm>
            <a:off x="3166242" y="6633561"/>
            <a:ext cx="393368" cy="224444"/>
          </a:xfrm>
          <a:prstGeom prst="rect">
            <a:avLst/>
          </a:prstGeom>
          <a:solidFill>
            <a:srgbClr val="BF7C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D8CEF894-5976-5BDE-17F4-80A6BC0BA8A2}"/>
              </a:ext>
            </a:extLst>
          </p:cNvPr>
          <p:cNvSpPr/>
          <p:nvPr userDrawn="1"/>
        </p:nvSpPr>
        <p:spPr>
          <a:xfrm>
            <a:off x="2612238" y="6633561"/>
            <a:ext cx="393368" cy="224444"/>
          </a:xfrm>
          <a:prstGeom prst="rect">
            <a:avLst/>
          </a:prstGeom>
          <a:solidFill>
            <a:srgbClr val="5387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33E91EA-7FCC-BA43-79C1-996E826273B2}"/>
              </a:ext>
            </a:extLst>
          </p:cNvPr>
          <p:cNvSpPr/>
          <p:nvPr userDrawn="1"/>
        </p:nvSpPr>
        <p:spPr>
          <a:xfrm>
            <a:off x="2066326" y="6633562"/>
            <a:ext cx="393368" cy="224444"/>
          </a:xfrm>
          <a:prstGeom prst="rect">
            <a:avLst/>
          </a:prstGeom>
          <a:solidFill>
            <a:srgbClr val="FCD3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B719E316-F245-7892-05CC-73D36D084D44}"/>
              </a:ext>
            </a:extLst>
          </p:cNvPr>
          <p:cNvSpPr>
            <a:spLocks/>
          </p:cNvSpPr>
          <p:nvPr userDrawn="1"/>
        </p:nvSpPr>
        <p:spPr>
          <a:xfrm>
            <a:off x="9216228" y="6284617"/>
            <a:ext cx="393192" cy="224444"/>
          </a:xfrm>
          <a:prstGeom prst="rect">
            <a:avLst/>
          </a:prstGeom>
          <a:solidFill>
            <a:srgbClr val="E9A2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8C22FAB-7DF5-2C7D-632F-BDA70A797CB7}"/>
              </a:ext>
            </a:extLst>
          </p:cNvPr>
          <p:cNvSpPr/>
          <p:nvPr userDrawn="1"/>
        </p:nvSpPr>
        <p:spPr>
          <a:xfrm>
            <a:off x="8667619" y="6284617"/>
            <a:ext cx="393368" cy="224444"/>
          </a:xfrm>
          <a:prstGeom prst="rect">
            <a:avLst/>
          </a:prstGeom>
          <a:solidFill>
            <a:srgbClr val="5B51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485B274C-B415-3113-A9F0-148FABFA9B62}"/>
              </a:ext>
            </a:extLst>
          </p:cNvPr>
          <p:cNvSpPr/>
          <p:nvPr userDrawn="1"/>
        </p:nvSpPr>
        <p:spPr>
          <a:xfrm>
            <a:off x="8121707" y="6284617"/>
            <a:ext cx="393368" cy="224444"/>
          </a:xfrm>
          <a:prstGeom prst="rect">
            <a:avLst/>
          </a:prstGeom>
          <a:solidFill>
            <a:srgbClr val="E9A2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82E61946-2026-BA53-E5B0-184D3FB19700}"/>
              </a:ext>
            </a:extLst>
          </p:cNvPr>
          <p:cNvSpPr/>
          <p:nvPr userDrawn="1"/>
        </p:nvSpPr>
        <p:spPr>
          <a:xfrm>
            <a:off x="7573098" y="6284617"/>
            <a:ext cx="393368" cy="224444"/>
          </a:xfrm>
          <a:prstGeom prst="rect">
            <a:avLst/>
          </a:prstGeom>
          <a:solidFill>
            <a:srgbClr val="8C78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EE9BA90-FB73-CEC3-6D15-D1BC39B14B12}"/>
              </a:ext>
            </a:extLst>
          </p:cNvPr>
          <p:cNvSpPr/>
          <p:nvPr userDrawn="1"/>
        </p:nvSpPr>
        <p:spPr>
          <a:xfrm>
            <a:off x="7017931" y="6284617"/>
            <a:ext cx="393368" cy="224444"/>
          </a:xfrm>
          <a:prstGeom prst="rect">
            <a:avLst/>
          </a:prstGeom>
          <a:solidFill>
            <a:srgbClr val="FCD3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71CF207E-2C09-C344-28CB-010B63F47DD2}"/>
              </a:ext>
            </a:extLst>
          </p:cNvPr>
          <p:cNvSpPr/>
          <p:nvPr userDrawn="1"/>
        </p:nvSpPr>
        <p:spPr>
          <a:xfrm>
            <a:off x="6462765" y="6284617"/>
            <a:ext cx="393368" cy="224444"/>
          </a:xfrm>
          <a:prstGeom prst="rect">
            <a:avLst/>
          </a:prstGeom>
          <a:solidFill>
            <a:srgbClr val="5387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FC4BC2AD-6E74-EE69-3D72-9110F3C52644}"/>
              </a:ext>
            </a:extLst>
          </p:cNvPr>
          <p:cNvSpPr/>
          <p:nvPr userDrawn="1"/>
        </p:nvSpPr>
        <p:spPr>
          <a:xfrm>
            <a:off x="5912435" y="6284617"/>
            <a:ext cx="393368" cy="224444"/>
          </a:xfrm>
          <a:prstGeom prst="rect">
            <a:avLst/>
          </a:prstGeom>
          <a:solidFill>
            <a:srgbClr val="BF7C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70320B0E-BD0F-07F9-B22B-434771B8CFCB}"/>
              </a:ext>
            </a:extLst>
          </p:cNvPr>
          <p:cNvSpPr/>
          <p:nvPr userDrawn="1"/>
        </p:nvSpPr>
        <p:spPr>
          <a:xfrm>
            <a:off x="5357082" y="6284617"/>
            <a:ext cx="393368" cy="224444"/>
          </a:xfrm>
          <a:prstGeom prst="rect">
            <a:avLst/>
          </a:prstGeom>
          <a:solidFill>
            <a:srgbClr val="5387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91D46F07-95B7-4E0C-2B2A-CAD71501819A}"/>
              </a:ext>
            </a:extLst>
          </p:cNvPr>
          <p:cNvSpPr/>
          <p:nvPr userDrawn="1"/>
        </p:nvSpPr>
        <p:spPr>
          <a:xfrm>
            <a:off x="4807538" y="6284617"/>
            <a:ext cx="393368" cy="224444"/>
          </a:xfrm>
          <a:prstGeom prst="rect">
            <a:avLst/>
          </a:prstGeom>
          <a:solidFill>
            <a:srgbClr val="FCD3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EC1FE1DA-7377-4619-AD75-02D5E26F4913}"/>
              </a:ext>
            </a:extLst>
          </p:cNvPr>
          <p:cNvSpPr/>
          <p:nvPr userDrawn="1"/>
        </p:nvSpPr>
        <p:spPr>
          <a:xfrm>
            <a:off x="4261662" y="6284617"/>
            <a:ext cx="393368" cy="224444"/>
          </a:xfrm>
          <a:prstGeom prst="rect">
            <a:avLst/>
          </a:prstGeom>
          <a:solidFill>
            <a:srgbClr val="8C78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9578F435-FBA2-1937-0D46-21EDC6CBAFD3}"/>
              </a:ext>
            </a:extLst>
          </p:cNvPr>
          <p:cNvSpPr/>
          <p:nvPr userDrawn="1"/>
        </p:nvSpPr>
        <p:spPr>
          <a:xfrm>
            <a:off x="3715274" y="6284617"/>
            <a:ext cx="393368" cy="224444"/>
          </a:xfrm>
          <a:prstGeom prst="rect">
            <a:avLst/>
          </a:prstGeom>
          <a:solidFill>
            <a:srgbClr val="E9A2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5BFF4DA-227B-1602-AFBB-934D2E74B10D}"/>
              </a:ext>
            </a:extLst>
          </p:cNvPr>
          <p:cNvSpPr/>
          <p:nvPr userDrawn="1"/>
        </p:nvSpPr>
        <p:spPr>
          <a:xfrm>
            <a:off x="3164649" y="6284617"/>
            <a:ext cx="393368" cy="224444"/>
          </a:xfrm>
          <a:prstGeom prst="rect">
            <a:avLst/>
          </a:prstGeom>
          <a:solidFill>
            <a:srgbClr val="5B51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06858842-3C4F-CBDA-B7C2-ED4BA58D6A4C}"/>
              </a:ext>
            </a:extLst>
          </p:cNvPr>
          <p:cNvSpPr/>
          <p:nvPr userDrawn="1"/>
        </p:nvSpPr>
        <p:spPr>
          <a:xfrm>
            <a:off x="2612238" y="6284617"/>
            <a:ext cx="393368" cy="224444"/>
          </a:xfrm>
          <a:prstGeom prst="rect">
            <a:avLst/>
          </a:prstGeom>
          <a:solidFill>
            <a:srgbClr val="E9A2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50AD0790-6261-51E8-A7D9-CA0973D7DAFD}"/>
              </a:ext>
            </a:extLst>
          </p:cNvPr>
          <p:cNvSpPr/>
          <p:nvPr userDrawn="1"/>
        </p:nvSpPr>
        <p:spPr>
          <a:xfrm>
            <a:off x="9762140" y="6284617"/>
            <a:ext cx="393368" cy="224444"/>
          </a:xfrm>
          <a:prstGeom prst="rect">
            <a:avLst/>
          </a:prstGeom>
          <a:solidFill>
            <a:srgbClr val="8C78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467D3249-993E-A514-9671-124C6BE19C43}"/>
              </a:ext>
            </a:extLst>
          </p:cNvPr>
          <p:cNvSpPr/>
          <p:nvPr userDrawn="1"/>
        </p:nvSpPr>
        <p:spPr>
          <a:xfrm>
            <a:off x="1511072" y="6634562"/>
            <a:ext cx="393368" cy="224444"/>
          </a:xfrm>
          <a:prstGeom prst="rect">
            <a:avLst/>
          </a:prstGeom>
          <a:solidFill>
            <a:srgbClr val="8C78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651C69B4-C7C2-AA41-5BA6-96665B88BE4B}"/>
              </a:ext>
            </a:extLst>
          </p:cNvPr>
          <p:cNvSpPr/>
          <p:nvPr userDrawn="1"/>
        </p:nvSpPr>
        <p:spPr>
          <a:xfrm>
            <a:off x="954743" y="6634551"/>
            <a:ext cx="393368" cy="224444"/>
          </a:xfrm>
          <a:prstGeom prst="rect">
            <a:avLst/>
          </a:prstGeom>
          <a:solidFill>
            <a:srgbClr val="E9A2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6D5C96F8-4EB8-9C2C-7E9C-7C218A5FA04F}"/>
              </a:ext>
            </a:extLst>
          </p:cNvPr>
          <p:cNvSpPr/>
          <p:nvPr userDrawn="1"/>
        </p:nvSpPr>
        <p:spPr>
          <a:xfrm>
            <a:off x="404413" y="6634551"/>
            <a:ext cx="393368" cy="224444"/>
          </a:xfrm>
          <a:prstGeom prst="rect">
            <a:avLst/>
          </a:prstGeom>
          <a:solidFill>
            <a:srgbClr val="5B51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DE641797-8D29-CA0F-0226-E83AC23BEEAC}"/>
              </a:ext>
            </a:extLst>
          </p:cNvPr>
          <p:cNvSpPr/>
          <p:nvPr userDrawn="1"/>
        </p:nvSpPr>
        <p:spPr>
          <a:xfrm>
            <a:off x="0" y="6634551"/>
            <a:ext cx="242428" cy="224444"/>
          </a:xfrm>
          <a:prstGeom prst="rect">
            <a:avLst/>
          </a:prstGeom>
          <a:solidFill>
            <a:srgbClr val="E9A2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B29CA605-9B1F-9043-34DB-5DD85A3C381D}"/>
              </a:ext>
            </a:extLst>
          </p:cNvPr>
          <p:cNvSpPr/>
          <p:nvPr userDrawn="1"/>
        </p:nvSpPr>
        <p:spPr>
          <a:xfrm>
            <a:off x="404413" y="6285607"/>
            <a:ext cx="393368" cy="224444"/>
          </a:xfrm>
          <a:prstGeom prst="rect">
            <a:avLst/>
          </a:prstGeom>
          <a:solidFill>
            <a:srgbClr val="BF7C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633D89FA-54D9-8A22-84C3-0345B110F797}"/>
              </a:ext>
            </a:extLst>
          </p:cNvPr>
          <p:cNvSpPr/>
          <p:nvPr userDrawn="1"/>
        </p:nvSpPr>
        <p:spPr>
          <a:xfrm>
            <a:off x="0" y="6285607"/>
            <a:ext cx="242428" cy="224444"/>
          </a:xfrm>
          <a:prstGeom prst="rect">
            <a:avLst/>
          </a:prstGeom>
          <a:solidFill>
            <a:srgbClr val="5387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9440D9CA-0938-FEA5-3A0D-582FE239368A}"/>
              </a:ext>
            </a:extLst>
          </p:cNvPr>
          <p:cNvSpPr/>
          <p:nvPr userDrawn="1"/>
        </p:nvSpPr>
        <p:spPr>
          <a:xfrm>
            <a:off x="10301123" y="6635828"/>
            <a:ext cx="393368" cy="224444"/>
          </a:xfrm>
          <a:prstGeom prst="rect">
            <a:avLst/>
          </a:prstGeom>
          <a:solidFill>
            <a:srgbClr val="8C78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EA19AD32-AD10-81B7-109D-07F98DD7C5F3}"/>
              </a:ext>
            </a:extLst>
          </p:cNvPr>
          <p:cNvSpPr/>
          <p:nvPr userDrawn="1"/>
        </p:nvSpPr>
        <p:spPr>
          <a:xfrm>
            <a:off x="10299960" y="6286884"/>
            <a:ext cx="393368" cy="224444"/>
          </a:xfrm>
          <a:prstGeom prst="rect">
            <a:avLst/>
          </a:prstGeom>
          <a:solidFill>
            <a:srgbClr val="FCD3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EFC61C5C-0EDC-0252-EC37-FAE21B490D15}"/>
              </a:ext>
            </a:extLst>
          </p:cNvPr>
          <p:cNvSpPr/>
          <p:nvPr userDrawn="1"/>
        </p:nvSpPr>
        <p:spPr>
          <a:xfrm>
            <a:off x="11952244" y="6629400"/>
            <a:ext cx="239756" cy="228600"/>
          </a:xfrm>
          <a:prstGeom prst="rect">
            <a:avLst/>
          </a:prstGeom>
          <a:solidFill>
            <a:srgbClr val="E9A2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9CA53373-263E-246F-D83A-9B347CAB8CD2}"/>
              </a:ext>
            </a:extLst>
          </p:cNvPr>
          <p:cNvSpPr/>
          <p:nvPr userDrawn="1"/>
        </p:nvSpPr>
        <p:spPr>
          <a:xfrm>
            <a:off x="11401914" y="6633556"/>
            <a:ext cx="393368" cy="224444"/>
          </a:xfrm>
          <a:prstGeom prst="rect">
            <a:avLst/>
          </a:prstGeom>
          <a:solidFill>
            <a:srgbClr val="5B51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08E54C4E-32E7-790D-CE0C-C35E453A330E}"/>
              </a:ext>
            </a:extLst>
          </p:cNvPr>
          <p:cNvSpPr/>
          <p:nvPr userDrawn="1"/>
        </p:nvSpPr>
        <p:spPr>
          <a:xfrm>
            <a:off x="10846561" y="6633556"/>
            <a:ext cx="393368" cy="224444"/>
          </a:xfrm>
          <a:prstGeom prst="rect">
            <a:avLst/>
          </a:prstGeom>
          <a:solidFill>
            <a:srgbClr val="E9A2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4ED387A9-06C9-D008-9B7F-CE7FF2740B81}"/>
              </a:ext>
            </a:extLst>
          </p:cNvPr>
          <p:cNvSpPr/>
          <p:nvPr userDrawn="1"/>
        </p:nvSpPr>
        <p:spPr>
          <a:xfrm>
            <a:off x="11952244" y="6284612"/>
            <a:ext cx="239756" cy="224443"/>
          </a:xfrm>
          <a:prstGeom prst="rect">
            <a:avLst/>
          </a:prstGeom>
          <a:solidFill>
            <a:srgbClr val="5387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F41A8B87-6C60-F0B9-1A62-3AF119E54DFB}"/>
              </a:ext>
            </a:extLst>
          </p:cNvPr>
          <p:cNvSpPr/>
          <p:nvPr userDrawn="1"/>
        </p:nvSpPr>
        <p:spPr>
          <a:xfrm>
            <a:off x="11401914" y="6284612"/>
            <a:ext cx="393368" cy="224444"/>
          </a:xfrm>
          <a:prstGeom prst="rect">
            <a:avLst/>
          </a:prstGeom>
          <a:solidFill>
            <a:srgbClr val="BF7C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A3DB2F8E-DB3D-DDE0-37F8-8A0572D9864A}"/>
              </a:ext>
            </a:extLst>
          </p:cNvPr>
          <p:cNvSpPr/>
          <p:nvPr userDrawn="1"/>
        </p:nvSpPr>
        <p:spPr>
          <a:xfrm>
            <a:off x="10846561" y="6284612"/>
            <a:ext cx="393368" cy="224444"/>
          </a:xfrm>
          <a:prstGeom prst="rect">
            <a:avLst/>
          </a:prstGeom>
          <a:solidFill>
            <a:srgbClr val="5387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17B98CE-30E5-6605-3E51-D0DDEB20717D}"/>
              </a:ext>
            </a:extLst>
          </p:cNvPr>
          <p:cNvSpPr/>
          <p:nvPr userDrawn="1"/>
        </p:nvSpPr>
        <p:spPr>
          <a:xfrm>
            <a:off x="2068407" y="6284611"/>
            <a:ext cx="393368" cy="224444"/>
          </a:xfrm>
          <a:prstGeom prst="rect">
            <a:avLst/>
          </a:prstGeom>
          <a:solidFill>
            <a:srgbClr val="8C78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65A6BEE-077C-6770-61E5-BB89188C7A10}"/>
              </a:ext>
            </a:extLst>
          </p:cNvPr>
          <p:cNvSpPr/>
          <p:nvPr userDrawn="1"/>
        </p:nvSpPr>
        <p:spPr>
          <a:xfrm>
            <a:off x="1511990" y="6285601"/>
            <a:ext cx="393368" cy="224444"/>
          </a:xfrm>
          <a:prstGeom prst="rect">
            <a:avLst/>
          </a:prstGeom>
          <a:solidFill>
            <a:srgbClr val="FCD3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C86946E-BCE9-B9FB-E71D-D16E4E266AFC}"/>
              </a:ext>
            </a:extLst>
          </p:cNvPr>
          <p:cNvSpPr/>
          <p:nvPr userDrawn="1"/>
        </p:nvSpPr>
        <p:spPr>
          <a:xfrm>
            <a:off x="956824" y="6285601"/>
            <a:ext cx="393368" cy="224444"/>
          </a:xfrm>
          <a:prstGeom prst="rect">
            <a:avLst/>
          </a:prstGeom>
          <a:solidFill>
            <a:srgbClr val="5387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556E8988-86B5-2F30-3553-D7FCF86E841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4" y="4737413"/>
            <a:ext cx="2762623" cy="1366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067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road with a sunset in the background&#10;&#10;Description automatically generated">
            <a:extLst>
              <a:ext uri="{FF2B5EF4-FFF2-40B4-BE49-F238E27FC236}">
                <a16:creationId xmlns:a16="http://schemas.microsoft.com/office/drawing/2014/main" id="{647C0C05-C44D-58BB-8247-0B78229AC98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1" y="1"/>
            <a:ext cx="12192000" cy="6857999"/>
          </a:xfrm>
          <a:prstGeom prst="rect">
            <a:avLst/>
          </a:prstGeom>
        </p:spPr>
      </p:pic>
      <p:pic>
        <p:nvPicPr>
          <p:cNvPr id="3" name="Picture 2" descr="A black and grey text&#10;&#10;Description automatically generated">
            <a:extLst>
              <a:ext uri="{FF2B5EF4-FFF2-40B4-BE49-F238E27FC236}">
                <a16:creationId xmlns:a16="http://schemas.microsoft.com/office/drawing/2014/main" id="{2A211F7B-4513-6ED9-0948-34ED14FCED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9670" y="3283866"/>
            <a:ext cx="6572660" cy="1471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1801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2A61E71-E8AC-AD07-BCB6-CF39200B3451}"/>
              </a:ext>
            </a:extLst>
          </p:cNvPr>
          <p:cNvSpPr txBox="1"/>
          <p:nvPr/>
        </p:nvSpPr>
        <p:spPr>
          <a:xfrm>
            <a:off x="3077468" y="367685"/>
            <a:ext cx="83904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II. </a:t>
            </a:r>
            <a:r>
              <a:rPr lang="en-US" sz="2800" dirty="0">
                <a:solidFill>
                  <a:prstClr val="black"/>
                </a:solidFill>
              </a:rPr>
              <a:t>God Justly Judges All People (2 Thess. 1:5–9)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</a:p>
          <a:p>
            <a:pPr lvl="0">
              <a:tabLst>
                <a:tab pos="37147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A. </a:t>
            </a:r>
            <a:r>
              <a:rPr lang="en-US" sz="2800" dirty="0">
                <a:solidFill>
                  <a:prstClr val="black"/>
                </a:solidFill>
              </a:rPr>
              <a:t>He justly sustains believers (1:5)</a:t>
            </a:r>
          </a:p>
          <a:p>
            <a:pPr lvl="0">
              <a:tabLst>
                <a:tab pos="37147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B. He justly repays persecutors (1:6)</a:t>
            </a:r>
          </a:p>
          <a:p>
            <a:pPr lvl="0">
              <a:tabLst>
                <a:tab pos="371475" algn="l"/>
                <a:tab pos="739775" algn="l"/>
              </a:tabLst>
              <a:defRPr/>
            </a:pP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	C. He justly rewards believers (1:7)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16246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2A61E71-E8AC-AD07-BCB6-CF39200B3451}"/>
              </a:ext>
            </a:extLst>
          </p:cNvPr>
          <p:cNvSpPr txBox="1"/>
          <p:nvPr/>
        </p:nvSpPr>
        <p:spPr>
          <a:xfrm>
            <a:off x="3077468" y="367685"/>
            <a:ext cx="839043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II. </a:t>
            </a:r>
            <a:r>
              <a:rPr lang="en-US" sz="2800" dirty="0">
                <a:solidFill>
                  <a:prstClr val="black"/>
                </a:solidFill>
              </a:rPr>
              <a:t>God Justly Judges All People (2 Thess. 1:5–9)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</a:p>
          <a:p>
            <a:pPr lvl="0">
              <a:tabLst>
                <a:tab pos="37147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A. </a:t>
            </a:r>
            <a:r>
              <a:rPr lang="en-US" sz="2800" dirty="0">
                <a:solidFill>
                  <a:prstClr val="black"/>
                </a:solidFill>
              </a:rPr>
              <a:t>He justly sustains believers (1:5)</a:t>
            </a:r>
          </a:p>
          <a:p>
            <a:pPr lvl="0">
              <a:tabLst>
                <a:tab pos="37147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B. He justly repays persecutors (1:6)</a:t>
            </a:r>
          </a:p>
          <a:p>
            <a:pPr lvl="0">
              <a:tabLst>
                <a:tab pos="371475" algn="l"/>
                <a:tab pos="739775" algn="l"/>
              </a:tabLst>
              <a:defRPr/>
            </a:pP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	C. He justly rewards believers (1:7)</a:t>
            </a:r>
          </a:p>
          <a:p>
            <a:pPr lvl="0">
              <a:tabLst>
                <a:tab pos="37147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D. He justly punishes unbelievers (1:8, 9)</a:t>
            </a:r>
          </a:p>
        </p:txBody>
      </p:sp>
    </p:spTree>
    <p:extLst>
      <p:ext uri="{BB962C8B-B14F-4D97-AF65-F5344CB8AC3E}">
        <p14:creationId xmlns:p14="http://schemas.microsoft.com/office/powerpoint/2010/main" val="166448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fire&#10;&#10;Description automatically generated">
            <a:extLst>
              <a:ext uri="{FF2B5EF4-FFF2-40B4-BE49-F238E27FC236}">
                <a16:creationId xmlns:a16="http://schemas.microsoft.com/office/drawing/2014/main" id="{34F7D768-58CB-1365-8ABD-9DF75AC95A7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0185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2A61E71-E8AC-AD07-BCB6-CF39200B3451}"/>
              </a:ext>
            </a:extLst>
          </p:cNvPr>
          <p:cNvSpPr txBox="1"/>
          <p:nvPr/>
        </p:nvSpPr>
        <p:spPr>
          <a:xfrm>
            <a:off x="3077468" y="367685"/>
            <a:ext cx="839043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II. </a:t>
            </a:r>
            <a:r>
              <a:rPr lang="en-US" sz="2800" dirty="0">
                <a:solidFill>
                  <a:prstClr val="black"/>
                </a:solidFill>
              </a:rPr>
              <a:t>God Justly Judges All People (2 Thess. 1:5–9)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</a:p>
          <a:p>
            <a:pPr lvl="0">
              <a:tabLst>
                <a:tab pos="37147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A. </a:t>
            </a:r>
            <a:r>
              <a:rPr lang="en-US" sz="2800" dirty="0">
                <a:solidFill>
                  <a:prstClr val="black"/>
                </a:solidFill>
              </a:rPr>
              <a:t>He justly sustains believers (1:5)</a:t>
            </a:r>
          </a:p>
          <a:p>
            <a:pPr lvl="0">
              <a:tabLst>
                <a:tab pos="37147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B. He justly repays persecutors (1:6)</a:t>
            </a:r>
          </a:p>
          <a:p>
            <a:pPr lvl="0">
              <a:tabLst>
                <a:tab pos="371475" algn="l"/>
                <a:tab pos="739775" algn="l"/>
              </a:tabLst>
              <a:defRPr/>
            </a:pP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	C. He justly rewards believers (1:7)</a:t>
            </a:r>
          </a:p>
          <a:p>
            <a:pPr lvl="0">
              <a:tabLst>
                <a:tab pos="37147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D. He justly punishes unbelievers (1:8, 9)</a:t>
            </a:r>
          </a:p>
        </p:txBody>
      </p:sp>
    </p:spTree>
    <p:extLst>
      <p:ext uri="{BB962C8B-B14F-4D97-AF65-F5344CB8AC3E}">
        <p14:creationId xmlns:p14="http://schemas.microsoft.com/office/powerpoint/2010/main" val="41843190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9C52A3E-7443-D685-350C-B72BEE9B91E1}"/>
              </a:ext>
            </a:extLst>
          </p:cNvPr>
          <p:cNvSpPr txBox="1"/>
          <p:nvPr/>
        </p:nvSpPr>
        <p:spPr>
          <a:xfrm>
            <a:off x="2991743" y="362941"/>
            <a:ext cx="90260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III. </a:t>
            </a:r>
            <a:r>
              <a:rPr lang="en-US" sz="2800" dirty="0">
                <a:solidFill>
                  <a:prstClr val="black"/>
                </a:solidFill>
              </a:rPr>
              <a:t>God Enables Believers to Glorify Christ (2 Thess. 1:10–12)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lvl="0">
              <a:tabLst>
                <a:tab pos="4572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A. </a:t>
            </a:r>
            <a:r>
              <a:rPr lang="en-US" sz="2800" dirty="0">
                <a:solidFill>
                  <a:prstClr val="black"/>
                </a:solidFill>
              </a:rPr>
              <a:t>On the day of Christ’s return (1:10)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6877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9C52A3E-7443-D685-350C-B72BEE9B91E1}"/>
              </a:ext>
            </a:extLst>
          </p:cNvPr>
          <p:cNvSpPr txBox="1"/>
          <p:nvPr/>
        </p:nvSpPr>
        <p:spPr>
          <a:xfrm>
            <a:off x="2991743" y="362941"/>
            <a:ext cx="902608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III. </a:t>
            </a:r>
            <a:r>
              <a:rPr lang="en-US" sz="2800" dirty="0">
                <a:solidFill>
                  <a:prstClr val="black"/>
                </a:solidFill>
              </a:rPr>
              <a:t>God Enables Believers to Glorify Christ (2 Thess. 1:10–12)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lvl="0">
              <a:tabLst>
                <a:tab pos="4572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A. </a:t>
            </a:r>
            <a:r>
              <a:rPr lang="en-US" sz="2800" dirty="0">
                <a:solidFill>
                  <a:prstClr val="black"/>
                </a:solidFill>
              </a:rPr>
              <a:t>On the day of Christ’s return (1:10)</a:t>
            </a:r>
          </a:p>
          <a:p>
            <a:pPr lvl="0">
              <a:tabLst>
                <a:tab pos="4572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B. Every day of our lives (1:11, 12)</a:t>
            </a:r>
          </a:p>
        </p:txBody>
      </p:sp>
    </p:spTree>
    <p:extLst>
      <p:ext uri="{BB962C8B-B14F-4D97-AF65-F5344CB8AC3E}">
        <p14:creationId xmlns:p14="http://schemas.microsoft.com/office/powerpoint/2010/main" val="636013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C8D78C1-1128-F368-FB6D-A80F1D207A8D}"/>
              </a:ext>
            </a:extLst>
          </p:cNvPr>
          <p:cNvSpPr txBox="1"/>
          <p:nvPr/>
        </p:nvSpPr>
        <p:spPr>
          <a:xfrm>
            <a:off x="3162105" y="367685"/>
            <a:ext cx="7848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I. </a:t>
            </a:r>
            <a:r>
              <a:rPr lang="en-US" sz="2800" dirty="0">
                <a:solidFill>
                  <a:prstClr val="black"/>
                </a:solidFill>
              </a:rPr>
              <a:t>God Enables Believers in Trials (2 Thess. 1:1–4)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	</a:t>
            </a:r>
          </a:p>
          <a:p>
            <a:pPr lvl="0">
              <a:tabLst>
                <a:tab pos="285750" algn="l"/>
                <a:tab pos="739775" algn="l"/>
              </a:tabLst>
              <a:defRPr/>
            </a:pPr>
            <a:r>
              <a:rPr lang="en-US" sz="2800" dirty="0">
                <a:solidFill>
                  <a:prstClr val="black"/>
                </a:solidFill>
              </a:rPr>
              <a:t>	A. He gives grace to grow (1:1–3)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37326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oup of trees in a body of water&#10;&#10;Description automatically generated">
            <a:extLst>
              <a:ext uri="{FF2B5EF4-FFF2-40B4-BE49-F238E27FC236}">
                <a16:creationId xmlns:a16="http://schemas.microsoft.com/office/drawing/2014/main" id="{D8EE2F50-D464-EA9A-898D-37D997EE6D2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0"/>
            <a:ext cx="12192001" cy="685800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E4AE4F9-3F4E-9D7F-222B-771E00D3D891}"/>
              </a:ext>
            </a:extLst>
          </p:cNvPr>
          <p:cNvSpPr txBox="1"/>
          <p:nvPr/>
        </p:nvSpPr>
        <p:spPr>
          <a:xfrm>
            <a:off x="261257" y="6129419"/>
            <a:ext cx="119307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561975" algn="l"/>
              </a:tabLst>
              <a:defRPr/>
            </a:pPr>
            <a:r>
              <a:rPr lang="en-US" sz="3200" b="1" dirty="0">
                <a:solidFill>
                  <a:schemeClr val="bg1"/>
                </a:solidFill>
              </a:rPr>
              <a:t>Flooded River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3755633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C8D78C1-1128-F368-FB6D-A80F1D207A8D}"/>
              </a:ext>
            </a:extLst>
          </p:cNvPr>
          <p:cNvSpPr txBox="1"/>
          <p:nvPr/>
        </p:nvSpPr>
        <p:spPr>
          <a:xfrm>
            <a:off x="3162105" y="367685"/>
            <a:ext cx="7848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I. </a:t>
            </a:r>
            <a:r>
              <a:rPr lang="en-US" sz="2800" dirty="0">
                <a:solidFill>
                  <a:prstClr val="black"/>
                </a:solidFill>
              </a:rPr>
              <a:t>God Enables Believers in Trials (2 Thess. 1:1–4)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	</a:t>
            </a:r>
          </a:p>
          <a:p>
            <a:pPr lvl="0">
              <a:tabLst>
                <a:tab pos="285750" algn="l"/>
                <a:tab pos="739775" algn="l"/>
              </a:tabLst>
              <a:defRPr/>
            </a:pPr>
            <a:r>
              <a:rPr lang="en-US" sz="2800" dirty="0">
                <a:solidFill>
                  <a:prstClr val="black"/>
                </a:solidFill>
              </a:rPr>
              <a:t>	A. He gives grace to grow (1:1–3)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6199083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C8D78C1-1128-F368-FB6D-A80F1D207A8D}"/>
              </a:ext>
            </a:extLst>
          </p:cNvPr>
          <p:cNvSpPr txBox="1"/>
          <p:nvPr/>
        </p:nvSpPr>
        <p:spPr>
          <a:xfrm>
            <a:off x="3162105" y="367685"/>
            <a:ext cx="7848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I. </a:t>
            </a:r>
            <a:r>
              <a:rPr lang="en-US" sz="2800" dirty="0">
                <a:solidFill>
                  <a:prstClr val="black"/>
                </a:solidFill>
              </a:rPr>
              <a:t>God Enables Believers in Trials (2 Thess. 1:1–4)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	</a:t>
            </a:r>
          </a:p>
          <a:p>
            <a:pPr lvl="0">
              <a:tabLst>
                <a:tab pos="285750" algn="l"/>
                <a:tab pos="739775" algn="l"/>
              </a:tabLst>
              <a:defRPr/>
            </a:pPr>
            <a:r>
              <a:rPr lang="en-US" sz="2800" dirty="0">
                <a:solidFill>
                  <a:prstClr val="black"/>
                </a:solidFill>
              </a:rPr>
              <a:t>	A. He gives grace to grow (1:1–3)</a:t>
            </a:r>
          </a:p>
          <a:p>
            <a:pPr lvl="0">
              <a:tabLst>
                <a:tab pos="28575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	B. He gives patience in persecution (1:4) </a:t>
            </a:r>
          </a:p>
        </p:txBody>
      </p:sp>
    </p:spTree>
    <p:extLst>
      <p:ext uri="{BB962C8B-B14F-4D97-AF65-F5344CB8AC3E}">
        <p14:creationId xmlns:p14="http://schemas.microsoft.com/office/powerpoint/2010/main" val="3862725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2A61E71-E8AC-AD07-BCB6-CF39200B3451}"/>
              </a:ext>
            </a:extLst>
          </p:cNvPr>
          <p:cNvSpPr txBox="1"/>
          <p:nvPr/>
        </p:nvSpPr>
        <p:spPr>
          <a:xfrm>
            <a:off x="3077468" y="367685"/>
            <a:ext cx="83904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II. </a:t>
            </a:r>
            <a:r>
              <a:rPr lang="en-US" sz="2800" dirty="0">
                <a:solidFill>
                  <a:prstClr val="black"/>
                </a:solidFill>
              </a:rPr>
              <a:t>God Justly Judges All People (2 Thess. 1:5–9)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</a:p>
          <a:p>
            <a:pPr lvl="0">
              <a:tabLst>
                <a:tab pos="37147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A. </a:t>
            </a:r>
            <a:r>
              <a:rPr lang="en-US" sz="2800" dirty="0">
                <a:solidFill>
                  <a:prstClr val="black"/>
                </a:solidFill>
              </a:rPr>
              <a:t>He justly sustains believers (1:5)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9219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2A61E71-E8AC-AD07-BCB6-CF39200B3451}"/>
              </a:ext>
            </a:extLst>
          </p:cNvPr>
          <p:cNvSpPr txBox="1"/>
          <p:nvPr/>
        </p:nvSpPr>
        <p:spPr>
          <a:xfrm>
            <a:off x="3077468" y="367685"/>
            <a:ext cx="83904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II. </a:t>
            </a:r>
            <a:r>
              <a:rPr lang="en-US" sz="2800" dirty="0">
                <a:solidFill>
                  <a:prstClr val="black"/>
                </a:solidFill>
              </a:rPr>
              <a:t>God Justly Judges All People (2 Thess. 1:5–9)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</a:p>
          <a:p>
            <a:pPr lvl="0">
              <a:tabLst>
                <a:tab pos="37147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A. </a:t>
            </a:r>
            <a:r>
              <a:rPr lang="en-US" sz="2800" dirty="0">
                <a:solidFill>
                  <a:prstClr val="black"/>
                </a:solidFill>
              </a:rPr>
              <a:t>He justly sustains believers (1:5)</a:t>
            </a:r>
          </a:p>
          <a:p>
            <a:pPr lvl="0">
              <a:tabLst>
                <a:tab pos="37147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B. He justly repays persecutors (1:6)</a:t>
            </a:r>
          </a:p>
        </p:txBody>
      </p:sp>
    </p:spTree>
    <p:extLst>
      <p:ext uri="{BB962C8B-B14F-4D97-AF65-F5344CB8AC3E}">
        <p14:creationId xmlns:p14="http://schemas.microsoft.com/office/powerpoint/2010/main" val="2625590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2A61E71-E8AC-AD07-BCB6-CF39200B3451}"/>
              </a:ext>
            </a:extLst>
          </p:cNvPr>
          <p:cNvSpPr txBox="1"/>
          <p:nvPr/>
        </p:nvSpPr>
        <p:spPr>
          <a:xfrm>
            <a:off x="3077468" y="367685"/>
            <a:ext cx="83904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II. </a:t>
            </a:r>
            <a:r>
              <a:rPr lang="en-US" sz="2800" dirty="0">
                <a:solidFill>
                  <a:prstClr val="black"/>
                </a:solidFill>
              </a:rPr>
              <a:t>God Justly Judges All People (2 Thess. 1:5–9)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</a:p>
          <a:p>
            <a:pPr lvl="0">
              <a:tabLst>
                <a:tab pos="37147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A. </a:t>
            </a:r>
            <a:r>
              <a:rPr lang="en-US" sz="2800" dirty="0">
                <a:solidFill>
                  <a:prstClr val="black"/>
                </a:solidFill>
              </a:rPr>
              <a:t>He justly sustains believers (1:5)</a:t>
            </a:r>
          </a:p>
          <a:p>
            <a:pPr lvl="0">
              <a:tabLst>
                <a:tab pos="37147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B. He justly repays persecutors (1:6)</a:t>
            </a:r>
          </a:p>
          <a:p>
            <a:pPr lvl="0">
              <a:tabLst>
                <a:tab pos="371475" algn="l"/>
                <a:tab pos="739775" algn="l"/>
              </a:tabLst>
              <a:defRPr/>
            </a:pP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	C. He justly rewards believers (1:7)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8065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BEEE476-A2B4-5474-41CB-EB770409ED58}"/>
              </a:ext>
            </a:extLst>
          </p:cNvPr>
          <p:cNvSpPr/>
          <p:nvPr/>
        </p:nvSpPr>
        <p:spPr>
          <a:xfrm>
            <a:off x="0" y="3110"/>
            <a:ext cx="12192000" cy="6854890"/>
          </a:xfrm>
          <a:prstGeom prst="rect">
            <a:avLst/>
          </a:prstGeom>
          <a:solidFill>
            <a:srgbClr val="C5E9F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4B4CBCD-BAF2-2325-5437-3E6D5D954083}"/>
              </a:ext>
            </a:extLst>
          </p:cNvPr>
          <p:cNvGrpSpPr/>
          <p:nvPr/>
        </p:nvGrpSpPr>
        <p:grpSpPr>
          <a:xfrm>
            <a:off x="0" y="693576"/>
            <a:ext cx="12192000" cy="4232201"/>
            <a:chOff x="0" y="1393372"/>
            <a:chExt cx="12192000" cy="4232201"/>
          </a:xfrm>
        </p:grpSpPr>
        <p:pic>
          <p:nvPicPr>
            <p:cNvPr id="3" name="Picture 2" descr="A close-up of a website&#10;&#10;Description automatically generated">
              <a:extLst>
                <a:ext uri="{FF2B5EF4-FFF2-40B4-BE49-F238E27FC236}">
                  <a16:creationId xmlns:a16="http://schemas.microsoft.com/office/drawing/2014/main" id="{D484B027-5A1D-9AEE-D1DB-0D3E2F78C2E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792265"/>
              <a:ext cx="12192000" cy="3833308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9990315-632C-9649-5F29-9DCD22B5258E}"/>
                </a:ext>
              </a:extLst>
            </p:cNvPr>
            <p:cNvSpPr/>
            <p:nvPr/>
          </p:nvSpPr>
          <p:spPr>
            <a:xfrm>
              <a:off x="205274" y="1651518"/>
              <a:ext cx="1772816" cy="628261"/>
            </a:xfrm>
            <a:prstGeom prst="rect">
              <a:avLst/>
            </a:prstGeom>
            <a:solidFill>
              <a:srgbClr val="C5E9F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6000AA6-82CF-6AB6-8333-041C25D3210E}"/>
                </a:ext>
              </a:extLst>
            </p:cNvPr>
            <p:cNvSpPr/>
            <p:nvPr/>
          </p:nvSpPr>
          <p:spPr>
            <a:xfrm rot="5400000">
              <a:off x="11202954" y="2177143"/>
              <a:ext cx="1772816" cy="205274"/>
            </a:xfrm>
            <a:prstGeom prst="rect">
              <a:avLst/>
            </a:prstGeom>
            <a:solidFill>
              <a:srgbClr val="C5E9F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20723CBF-B7DD-1BCF-F853-5CD907B910E4}"/>
              </a:ext>
            </a:extLst>
          </p:cNvPr>
          <p:cNvSpPr txBox="1"/>
          <p:nvPr/>
        </p:nvSpPr>
        <p:spPr>
          <a:xfrm>
            <a:off x="0" y="372435"/>
            <a:ext cx="12191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tabLst>
                <a:tab pos="561975" algn="l"/>
              </a:tabLst>
              <a:defRPr/>
            </a:pPr>
            <a:r>
              <a:rPr lang="en-US" sz="3200" b="1" dirty="0"/>
              <a:t>End-Time Events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D9FDE45-7B53-271D-D09C-46F232055F39}"/>
              </a:ext>
            </a:extLst>
          </p:cNvPr>
          <p:cNvCxnSpPr>
            <a:cxnSpLocks/>
          </p:cNvCxnSpPr>
          <p:nvPr/>
        </p:nvCxnSpPr>
        <p:spPr>
          <a:xfrm>
            <a:off x="2743201" y="1687115"/>
            <a:ext cx="319959" cy="779277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C7775BE-C30E-A786-C246-00D55AF5C3DE}"/>
              </a:ext>
            </a:extLst>
          </p:cNvPr>
          <p:cNvCxnSpPr>
            <a:cxnSpLocks/>
          </p:cNvCxnSpPr>
          <p:nvPr/>
        </p:nvCxnSpPr>
        <p:spPr>
          <a:xfrm flipH="1">
            <a:off x="7397621" y="1687115"/>
            <a:ext cx="319959" cy="779277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5631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6944</TotalTime>
  <Words>413</Words>
  <Application>Microsoft Office PowerPoint</Application>
  <PresentationFormat>Widescreen</PresentationFormat>
  <Paragraphs>37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STONE HARBOUR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Big Picture</dc:title>
  <dc:creator>Brennan Wilson</dc:creator>
  <cp:lastModifiedBy>Alex Bauman</cp:lastModifiedBy>
  <cp:revision>159</cp:revision>
  <dcterms:created xsi:type="dcterms:W3CDTF">2020-12-02T03:38:14Z</dcterms:created>
  <dcterms:modified xsi:type="dcterms:W3CDTF">2024-07-01T20:27:56Z</dcterms:modified>
</cp:coreProperties>
</file>