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330" r:id="rId3"/>
    <p:sldId id="365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9F7"/>
    <a:srgbClr val="5387A3"/>
    <a:srgbClr val="65859F"/>
    <a:srgbClr val="D7BC9F"/>
    <a:srgbClr val="F4EA99"/>
    <a:srgbClr val="E57B32"/>
    <a:srgbClr val="A1AD9F"/>
    <a:srgbClr val="8C7844"/>
    <a:srgbClr val="B19D3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9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8588F-CF7F-48DC-3F9B-235B0A9E5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4817C5-C3F7-5384-47BE-94F2803C053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road with a sunset in the background&#10;&#10;Description automatically generated">
            <a:extLst>
              <a:ext uri="{FF2B5EF4-FFF2-40B4-BE49-F238E27FC236}">
                <a16:creationId xmlns:a16="http://schemas.microsoft.com/office/drawing/2014/main" id="{51A589A2-D299-DB82-1A07-FC13C7A70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523350"/>
            <a:ext cx="2562224" cy="42417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6D48FA-1DD4-8493-C67D-303F8FCA1DAF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F4EFE9-752D-82F1-B40F-23BC1FD8951F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39BE8B-2C03-7300-A2B7-6E0095D9FDAB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EBC3B5-0EBD-352F-C359-58B7D85693BE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90BA84-6F9C-55A3-8D18-A6EFDA096BF2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D1BB9B-1CAD-A893-9489-7D088433DDF4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D50406-6DCE-2C6F-9744-AAB391B3F9A5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75EC1E-BA26-EBE0-4B82-958FC5D66A7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2752CF-97E7-0FF3-23AF-73233E4F12E2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DE7340-9DDE-5B74-6EFD-97D094D9FC12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9870E3-7BBA-CAA2-5562-71DB509F83DC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6AA24E-BF8D-FCAA-0FBE-8F5CDA529197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BAFBA9-4EF8-6A2E-ACD9-91071F61A6EE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EF9C04-A859-44B8-0E0C-AA179F624C0C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8CEF894-5976-5BDE-17F4-80A6BC0BA8A2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3E91EA-7FCC-BA43-79C1-996E826273B2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19E316-F245-7892-05CC-73D36D084D44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C22FAB-7DF5-2C7D-632F-BDA70A797CB7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85B274C-B415-3113-A9F0-148FABFA9B62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E61946-2026-BA53-E5B0-184D3FB19700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E9BA90-FB73-CEC3-6D15-D1BC39B14B12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1CF207E-2C09-C344-28CB-010B63F47DD2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4BC2AD-6E74-EE69-3D72-9110F3C5264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0320B0E-BD0F-07F9-B22B-434771B8CFCB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1D46F07-95B7-4E0C-2B2A-CAD71501819A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1FE1DA-7377-4619-AD75-02D5E26F4913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578F435-FBA2-1937-0D46-21EDC6CBAFD3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5BFF4DA-227B-1602-AFBB-934D2E74B10D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858842-3C4F-CBDA-B7C2-ED4BA58D6A4C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0AD0790-6261-51E8-A7D9-CA0973D7DAFD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67D3249-993E-A514-9671-124C6BE19C43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51C69B4-C7C2-AA41-5BA6-96665B88BE4B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D5C96F8-4EB8-9C2C-7E9C-7C218A5FA04F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E641797-8D29-CA0F-0226-E83AC23BEEAC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29CA605-9B1F-9043-34DB-5DD85A3C381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33D89FA-54D9-8A22-84C3-0345B110F797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440D9CA-0938-FEA5-3A0D-582FE239368A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A19AD32-AD10-81B7-109D-07F98DD7C5F3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FC61C5C-0EDC-0252-EC37-FAE21B490D15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CA53373-263E-246F-D83A-9B347CAB8CD2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8E54C4E-32E7-790D-CE0C-C35E453A330E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ED387A9-06C9-D008-9B7F-CE7FF2740B81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41A8B87-6C60-F0B9-1A62-3AF119E54DF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3DB2F8E-DB3D-DDE0-37F8-8A0572D9864A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7B98CE-30E5-6605-3E51-D0DDEB20717D}"/>
              </a:ext>
            </a:extLst>
          </p:cNvPr>
          <p:cNvSpPr/>
          <p:nvPr userDrawn="1"/>
        </p:nvSpPr>
        <p:spPr>
          <a:xfrm>
            <a:off x="2068407" y="628461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5A6BEE-077C-6770-61E5-BB89188C7A10}"/>
              </a:ext>
            </a:extLst>
          </p:cNvPr>
          <p:cNvSpPr/>
          <p:nvPr userDrawn="1"/>
        </p:nvSpPr>
        <p:spPr>
          <a:xfrm>
            <a:off x="1511990" y="628560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86946E-BCE9-B9FB-E71D-D16E4E266AFC}"/>
              </a:ext>
            </a:extLst>
          </p:cNvPr>
          <p:cNvSpPr/>
          <p:nvPr userDrawn="1"/>
        </p:nvSpPr>
        <p:spPr>
          <a:xfrm>
            <a:off x="956824" y="628560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and grey text&#10;&#10;Description automatically generated">
            <a:extLst>
              <a:ext uri="{FF2B5EF4-FFF2-40B4-BE49-F238E27FC236}">
                <a16:creationId xmlns:a16="http://schemas.microsoft.com/office/drawing/2014/main" id="{0E04A142-3788-08D5-EA8A-A6C8F56972E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2" y="4734987"/>
            <a:ext cx="2762623" cy="13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ad with a sunset in the background&#10;&#10;Description automatically generated">
            <a:extLst>
              <a:ext uri="{FF2B5EF4-FFF2-40B4-BE49-F238E27FC236}">
                <a16:creationId xmlns:a16="http://schemas.microsoft.com/office/drawing/2014/main" id="{647C0C05-C44D-58BB-8247-0B78229AC9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12192000" cy="6857999"/>
          </a:xfrm>
          <a:prstGeom prst="rect">
            <a:avLst/>
          </a:prstGeom>
        </p:spPr>
      </p:pic>
      <p:pic>
        <p:nvPicPr>
          <p:cNvPr id="3" name="Picture 2" descr="A black and grey text&#10;&#10;Description automatically generated">
            <a:extLst>
              <a:ext uri="{FF2B5EF4-FFF2-40B4-BE49-F238E27FC236}">
                <a16:creationId xmlns:a16="http://schemas.microsoft.com/office/drawing/2014/main" id="{2A211F7B-4513-6ED9-0948-34ED14FCE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70" y="3283866"/>
            <a:ext cx="6572660" cy="14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80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9776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Evidence the Rapture Is Still Future (2 Thess. 2:3b–12)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The apostasy hasn’t happened (2:3b)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B. God hasn’t revealed the Antichrist (2:3c–5)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C. God hasn’t removed the Restrainer (2:6, 7)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D. God hasn’t defeated the Antichrist (2:8)</a:t>
            </a:r>
          </a:p>
        </p:txBody>
      </p:sp>
    </p:spTree>
    <p:extLst>
      <p:ext uri="{BB962C8B-B14F-4D97-AF65-F5344CB8AC3E}">
        <p14:creationId xmlns:p14="http://schemas.microsoft.com/office/powerpoint/2010/main" val="207524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A26D77-5FD2-5572-23D7-FD83CF7589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5E9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2B58CE7-6B3E-EC5F-078B-AB3E993C1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7" r="1089"/>
          <a:stretch/>
        </p:blipFill>
        <p:spPr>
          <a:xfrm>
            <a:off x="0" y="1403367"/>
            <a:ext cx="12192000" cy="42509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9092EF-B9B2-E577-6809-4939A5125936}"/>
              </a:ext>
            </a:extLst>
          </p:cNvPr>
          <p:cNvSpPr txBox="1"/>
          <p:nvPr/>
        </p:nvSpPr>
        <p:spPr>
          <a:xfrm>
            <a:off x="1" y="409296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561975" algn="l"/>
              </a:tabLst>
              <a:defRPr/>
            </a:pPr>
            <a:r>
              <a:rPr lang="en-US" sz="3200" b="1" dirty="0"/>
              <a:t>Tribulation Events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(2 Thess. 2:1–12)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DCE373-C6B3-6F5F-8B89-DD85A57084E7}"/>
              </a:ext>
            </a:extLst>
          </p:cNvPr>
          <p:cNvCxnSpPr>
            <a:cxnSpLocks/>
          </p:cNvCxnSpPr>
          <p:nvPr/>
        </p:nvCxnSpPr>
        <p:spPr>
          <a:xfrm>
            <a:off x="8565502" y="4480582"/>
            <a:ext cx="777159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83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9776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Evidence the Rapture Is Still Future (2 Thess. 2:3b–12)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The apostasy hasn’t happened (2:3b)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B. God hasn’t revealed the Antichrist (2:3c–5)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C. God hasn’t removed the Restrainer (2:6, 7)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D. God hasn’t defeated the Antichrist (2:8)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E. God hasn’t sent the strong delusion (2:9–12)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42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A26D77-5FD2-5572-23D7-FD83CF7589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5E9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2B58CE7-6B3E-EC5F-078B-AB3E993C1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7" r="1089"/>
          <a:stretch/>
        </p:blipFill>
        <p:spPr>
          <a:xfrm>
            <a:off x="0" y="1403367"/>
            <a:ext cx="12192000" cy="42509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9092EF-B9B2-E577-6809-4939A5125936}"/>
              </a:ext>
            </a:extLst>
          </p:cNvPr>
          <p:cNvSpPr txBox="1"/>
          <p:nvPr/>
        </p:nvSpPr>
        <p:spPr>
          <a:xfrm>
            <a:off x="1" y="409296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561975" algn="l"/>
              </a:tabLst>
              <a:defRPr/>
            </a:pPr>
            <a:r>
              <a:rPr lang="en-US" sz="3200" b="1" dirty="0"/>
              <a:t>Tribulation Events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(2 Thess. 2:1–12)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DCE373-C6B3-6F5F-8B89-DD85A57084E7}"/>
              </a:ext>
            </a:extLst>
          </p:cNvPr>
          <p:cNvCxnSpPr>
            <a:cxnSpLocks/>
          </p:cNvCxnSpPr>
          <p:nvPr/>
        </p:nvCxnSpPr>
        <p:spPr>
          <a:xfrm flipH="1">
            <a:off x="6720759" y="4657864"/>
            <a:ext cx="743731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59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9776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Evidence the Rapture Is Still Future (2 Thess. 2:3b–12)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The apostasy hasn’t happened (2:3b)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B. God hasn’t revealed the Antichrist (2:3c–5)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C. God hasn’t removed the Restrainer (2:6, 7)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D. God hasn’t defeated the Antichrist (2:8)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E. God hasn’t sent the strong delusion (2:9–12)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389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8519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Instructions Concerning the Rapture (2 Thess. 2:1–3a)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Don’t be worried (2:1, 2a)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99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85198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Instructions Concerning the Rapture (2 Thess. 2:1–3a)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Don’t be worried (2:1, 2a)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Don’t be fooled (2:2b, 3a)</a:t>
            </a:r>
          </a:p>
        </p:txBody>
      </p:sp>
    </p:spTree>
    <p:extLst>
      <p:ext uri="{BB962C8B-B14F-4D97-AF65-F5344CB8AC3E}">
        <p14:creationId xmlns:p14="http://schemas.microsoft.com/office/powerpoint/2010/main" val="366786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977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Evidence the Rapture Is Still Future (2 Thess. 2:3b–12)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The apostasy hasn’t happened (2:3b)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52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A26D77-5FD2-5572-23D7-FD83CF7589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5E9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2B58CE7-6B3E-EC5F-078B-AB3E993C1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7" r="1089"/>
          <a:stretch/>
        </p:blipFill>
        <p:spPr>
          <a:xfrm>
            <a:off x="0" y="1403367"/>
            <a:ext cx="12192000" cy="42509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9092EF-B9B2-E577-6809-4939A5125936}"/>
              </a:ext>
            </a:extLst>
          </p:cNvPr>
          <p:cNvSpPr txBox="1"/>
          <p:nvPr/>
        </p:nvSpPr>
        <p:spPr>
          <a:xfrm>
            <a:off x="1" y="409296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561975" algn="l"/>
              </a:tabLst>
              <a:defRPr/>
            </a:pPr>
            <a:r>
              <a:rPr lang="en-US" sz="3200" b="1" dirty="0"/>
              <a:t>Tribulation Events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(2 Thess. 2:1–12)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DCE373-C6B3-6F5F-8B89-DD85A57084E7}"/>
              </a:ext>
            </a:extLst>
          </p:cNvPr>
          <p:cNvCxnSpPr>
            <a:cxnSpLocks/>
          </p:cNvCxnSpPr>
          <p:nvPr/>
        </p:nvCxnSpPr>
        <p:spPr>
          <a:xfrm flipH="1">
            <a:off x="2680604" y="4679473"/>
            <a:ext cx="837037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0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9776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Evidence the Rapture Is Still Future (2 Thess. 2:3b–12)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The apostasy hasn’t happened (2:3b)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B. God hasn’t revealed the Antichrist (2:3c–5)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7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A26D77-5FD2-5572-23D7-FD83CF7589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5E9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2B58CE7-6B3E-EC5F-078B-AB3E993C1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7" r="1089"/>
          <a:stretch/>
        </p:blipFill>
        <p:spPr>
          <a:xfrm>
            <a:off x="0" y="1403367"/>
            <a:ext cx="12192000" cy="42509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9092EF-B9B2-E577-6809-4939A5125936}"/>
              </a:ext>
            </a:extLst>
          </p:cNvPr>
          <p:cNvSpPr txBox="1"/>
          <p:nvPr/>
        </p:nvSpPr>
        <p:spPr>
          <a:xfrm>
            <a:off x="1" y="409296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561975" algn="l"/>
              </a:tabLst>
              <a:defRPr/>
            </a:pPr>
            <a:r>
              <a:rPr lang="en-US" sz="3200" b="1" dirty="0"/>
              <a:t>Tribulation Events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(2 Thess. 2:1–12)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DCE373-C6B3-6F5F-8B89-DD85A57084E7}"/>
              </a:ext>
            </a:extLst>
          </p:cNvPr>
          <p:cNvCxnSpPr>
            <a:cxnSpLocks/>
          </p:cNvCxnSpPr>
          <p:nvPr/>
        </p:nvCxnSpPr>
        <p:spPr>
          <a:xfrm>
            <a:off x="5237193" y="2967135"/>
            <a:ext cx="0" cy="55517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78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9776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Evidence the Rapture Is Still Future (2 Thess. 2:3b–12)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The apostasy hasn’t happened (2:3b)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B. God hasn’t revealed the Antichrist (2:3c–5)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C. God hasn’t removed the Restrainer (2:6, 7)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08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A26D77-5FD2-5572-23D7-FD83CF7589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5E9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2B58CE7-6B3E-EC5F-078B-AB3E993C1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7" r="1089"/>
          <a:stretch/>
        </p:blipFill>
        <p:spPr>
          <a:xfrm>
            <a:off x="0" y="1403367"/>
            <a:ext cx="12192000" cy="42509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9092EF-B9B2-E577-6809-4939A5125936}"/>
              </a:ext>
            </a:extLst>
          </p:cNvPr>
          <p:cNvSpPr txBox="1"/>
          <p:nvPr/>
        </p:nvSpPr>
        <p:spPr>
          <a:xfrm>
            <a:off x="1" y="409296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561975" algn="l"/>
              </a:tabLst>
              <a:defRPr/>
            </a:pPr>
            <a:r>
              <a:rPr lang="en-US" sz="3200" b="1" dirty="0"/>
              <a:t>Tribulation Events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(2 Thess. 2:1–12)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DCE373-C6B3-6F5F-8B89-DD85A57084E7}"/>
              </a:ext>
            </a:extLst>
          </p:cNvPr>
          <p:cNvCxnSpPr>
            <a:cxnSpLocks/>
          </p:cNvCxnSpPr>
          <p:nvPr/>
        </p:nvCxnSpPr>
        <p:spPr>
          <a:xfrm>
            <a:off x="83976" y="4396606"/>
            <a:ext cx="655861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42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6733</TotalTime>
  <Words>435</Words>
  <Application>Microsoft Office PowerPoint</Application>
  <PresentationFormat>Widescreen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155</cp:revision>
  <dcterms:created xsi:type="dcterms:W3CDTF">2020-12-02T03:38:14Z</dcterms:created>
  <dcterms:modified xsi:type="dcterms:W3CDTF">2024-07-01T20:20:23Z</dcterms:modified>
</cp:coreProperties>
</file>