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6" r:id="rId3"/>
    <p:sldId id="357" r:id="rId4"/>
    <p:sldId id="358" r:id="rId5"/>
    <p:sldId id="362" r:id="rId6"/>
    <p:sldId id="354" r:id="rId7"/>
    <p:sldId id="365" r:id="rId8"/>
    <p:sldId id="368" r:id="rId9"/>
    <p:sldId id="371" r:id="rId10"/>
    <p:sldId id="3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7A3"/>
    <a:srgbClr val="65859F"/>
    <a:srgbClr val="D7BC9F"/>
    <a:srgbClr val="F4EA99"/>
    <a:srgbClr val="E57B32"/>
    <a:srgbClr val="A1AD9F"/>
    <a:srgbClr val="8C7844"/>
    <a:srgbClr val="B19D30"/>
    <a:srgbClr val="F0F0F0"/>
    <a:srgbClr val="61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E09FAB79-C169-138A-9D6A-020033EC20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05" y="4741730"/>
            <a:ext cx="2917796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19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Responses to the Day of the Lord (1 Thess. 5:4–11)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Shine your light (5:4,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Alert the lost (5:6)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Practice self-control (5:6, 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Put on God’s armor (5:8–10)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E. Encourage fellow believers (5:11)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4" y="367685"/>
            <a:ext cx="8744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Explanation of the Day of the Lord (1 Thess. 5:1,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day’s timing (5:1,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84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907762-14E0-DFB9-7E9F-238E84255FEE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4A3E10-44CC-3C38-7E4B-A4390CF2777B}"/>
              </a:ext>
            </a:extLst>
          </p:cNvPr>
          <p:cNvGrpSpPr/>
          <p:nvPr/>
        </p:nvGrpSpPr>
        <p:grpSpPr>
          <a:xfrm>
            <a:off x="0" y="693576"/>
            <a:ext cx="12192000" cy="4232201"/>
            <a:chOff x="0" y="1393372"/>
            <a:chExt cx="12192000" cy="4232201"/>
          </a:xfrm>
        </p:grpSpPr>
        <p:pic>
          <p:nvPicPr>
            <p:cNvPr id="3" name="Picture 2" descr="A close-up of a website&#10;&#10;Description automatically generated">
              <a:extLst>
                <a:ext uri="{FF2B5EF4-FFF2-40B4-BE49-F238E27FC236}">
                  <a16:creationId xmlns:a16="http://schemas.microsoft.com/office/drawing/2014/main" id="{1654C2B5-3B4B-ED0E-1483-D5D0A216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92265"/>
              <a:ext cx="12192000" cy="38333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FEB3EB-473F-85A5-8A3E-677EA4EBB9C6}"/>
                </a:ext>
              </a:extLst>
            </p:cNvPr>
            <p:cNvSpPr/>
            <p:nvPr/>
          </p:nvSpPr>
          <p:spPr>
            <a:xfrm>
              <a:off x="205274" y="1651518"/>
              <a:ext cx="1772816" cy="628261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4D2414-2CD5-1659-C81C-E737B4E851DC}"/>
                </a:ext>
              </a:extLst>
            </p:cNvPr>
            <p:cNvSpPr/>
            <p:nvPr/>
          </p:nvSpPr>
          <p:spPr>
            <a:xfrm rot="5400000">
              <a:off x="11202954" y="2177143"/>
              <a:ext cx="1772816" cy="205274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B1AA2E9-C148-B5AC-38BC-422EF81439B4}"/>
              </a:ext>
            </a:extLst>
          </p:cNvPr>
          <p:cNvSpPr txBox="1"/>
          <p:nvPr/>
        </p:nvSpPr>
        <p:spPr>
          <a:xfrm>
            <a:off x="0" y="37243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End-Time Events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8C6CB2-D558-BA9F-89F8-04BD6C285F0D}"/>
              </a:ext>
            </a:extLst>
          </p:cNvPr>
          <p:cNvCxnSpPr>
            <a:cxnSpLocks/>
          </p:cNvCxnSpPr>
          <p:nvPr/>
        </p:nvCxnSpPr>
        <p:spPr>
          <a:xfrm flipV="1">
            <a:off x="3200400" y="5019675"/>
            <a:ext cx="0" cy="98107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5AB41C-BA9F-D556-1DF3-ED7B379AE614}"/>
              </a:ext>
            </a:extLst>
          </p:cNvPr>
          <p:cNvCxnSpPr>
            <a:cxnSpLocks/>
          </p:cNvCxnSpPr>
          <p:nvPr/>
        </p:nvCxnSpPr>
        <p:spPr>
          <a:xfrm flipV="1">
            <a:off x="10925175" y="5019675"/>
            <a:ext cx="0" cy="98107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7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4" y="367685"/>
            <a:ext cx="8744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Explanation of the Day of the Lord (1 Thess. 5:1,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day’s timing (5:1,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32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4" y="367685"/>
            <a:ext cx="8744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Explanation of the Day of the Lord (1 Thess. 5:1,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day’s timing (5:1, 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God’s judgment (5:3)</a:t>
            </a:r>
          </a:p>
        </p:txBody>
      </p:sp>
    </p:spTree>
    <p:extLst>
      <p:ext uri="{BB962C8B-B14F-4D97-AF65-F5344CB8AC3E}">
        <p14:creationId xmlns:p14="http://schemas.microsoft.com/office/powerpoint/2010/main" val="194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1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Responses to the Day of the Lord (1 Thess. 5:4–11)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Shine your light (5:4, 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19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Responses to the Day of the Lord (1 Thess. 5:4–11)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Shine your light (5:4,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Alert the lost (5:6)</a:t>
            </a:r>
          </a:p>
        </p:txBody>
      </p:sp>
    </p:spTree>
    <p:extLst>
      <p:ext uri="{BB962C8B-B14F-4D97-AF65-F5344CB8AC3E}">
        <p14:creationId xmlns:p14="http://schemas.microsoft.com/office/powerpoint/2010/main" val="16782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19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Responses to the Day of the Lord (1 Thess. 5:4–11)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Shine your light (5:4,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Alert the lost (5:6)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Practice self-control (5:6, 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19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Responses to the Day of the Lord (1 Thess. 5:4–11)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Shine your light (5:4,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Alert the lost (5:6)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Practice self-control (5:6, 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Put on God’s armor (5:8–10)</a:t>
            </a:r>
          </a:p>
        </p:txBody>
      </p:sp>
    </p:spTree>
    <p:extLst>
      <p:ext uri="{BB962C8B-B14F-4D97-AF65-F5344CB8AC3E}">
        <p14:creationId xmlns:p14="http://schemas.microsoft.com/office/powerpoint/2010/main" val="14322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6847</TotalTime>
  <Words>327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161</cp:revision>
  <dcterms:created xsi:type="dcterms:W3CDTF">2020-12-02T03:38:14Z</dcterms:created>
  <dcterms:modified xsi:type="dcterms:W3CDTF">2024-07-02T16:52:39Z</dcterms:modified>
</cp:coreProperties>
</file>