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13" r:id="rId3"/>
    <p:sldId id="315" r:id="rId4"/>
    <p:sldId id="324" r:id="rId5"/>
    <p:sldId id="325" r:id="rId6"/>
    <p:sldId id="323" r:id="rId7"/>
    <p:sldId id="326" r:id="rId8"/>
    <p:sldId id="327" r:id="rId9"/>
    <p:sldId id="328" r:id="rId10"/>
    <p:sldId id="329" r:id="rId11"/>
    <p:sldId id="318" r:id="rId12"/>
    <p:sldId id="320" r:id="rId13"/>
    <p:sldId id="319" r:id="rId14"/>
    <p:sldId id="321" r:id="rId15"/>
    <p:sldId id="330" r:id="rId16"/>
    <p:sldId id="322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6DC"/>
    <a:srgbClr val="E6DED0"/>
    <a:srgbClr val="D3C5AB"/>
    <a:srgbClr val="EAEAEA"/>
    <a:srgbClr val="0768A0"/>
    <a:srgbClr val="E6E6E6"/>
    <a:srgbClr val="E2E2E2"/>
    <a:srgbClr val="CE2121"/>
    <a:srgbClr val="009943"/>
    <a:srgbClr val="E6C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660"/>
  </p:normalViewPr>
  <p:slideViewPr>
    <p:cSldViewPr snapToGrid="0">
      <p:cViewPr>
        <p:scale>
          <a:sx n="100" d="100"/>
          <a:sy n="100" d="100"/>
        </p:scale>
        <p:origin x="624" y="3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81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:a16="http://schemas.microsoft.com/office/drawing/2014/main" id="{4F8AC77E-E02A-4B1D-AE78-11E3774685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B7BE813-2FB7-49CA-88A8-BB3FD83702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070" y="121684"/>
            <a:ext cx="956345" cy="956345"/>
          </a:xfrm>
          <a:prstGeom prst="rect">
            <a:avLst/>
          </a:prstGeom>
        </p:spPr>
      </p:pic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C555C35-8EC8-46C0-9FC1-27156B407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8" r="4162"/>
          <a:stretch/>
        </p:blipFill>
        <p:spPr>
          <a:xfrm>
            <a:off x="0" y="0"/>
            <a:ext cx="4169731" cy="6858000"/>
          </a:xfrm>
          <a:prstGeom prst="rect">
            <a:avLst/>
          </a:prstGeom>
          <a:effectLst>
            <a:outerShdw blurRad="25400" dist="38100" algn="l" rotWithShape="0">
              <a:prstClr val="black">
                <a:alpha val="2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BFD75F-ACAE-4987-B750-073A4C2596D5}"/>
              </a:ext>
            </a:extLst>
          </p:cNvPr>
          <p:cNvSpPr txBox="1"/>
          <p:nvPr userDrawn="1"/>
        </p:nvSpPr>
        <p:spPr>
          <a:xfrm>
            <a:off x="10631625" y="991751"/>
            <a:ext cx="143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768A0"/>
                </a:solidFill>
                <a:latin typeface="+mn-lt"/>
              </a:rPr>
              <a:t>LESSON 13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42AE82-BFB0-4155-A75A-5084238F44B1}"/>
              </a:ext>
            </a:extLst>
          </p:cNvPr>
          <p:cNvGrpSpPr/>
          <p:nvPr userDrawn="1"/>
        </p:nvGrpSpPr>
        <p:grpSpPr>
          <a:xfrm>
            <a:off x="11956253" y="0"/>
            <a:ext cx="73436" cy="6858000"/>
            <a:chOff x="9838414" y="48309"/>
            <a:chExt cx="348721" cy="678826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72FF6E-2422-4777-9DF3-67C2721F1434}"/>
                </a:ext>
              </a:extLst>
            </p:cNvPr>
            <p:cNvSpPr/>
            <p:nvPr/>
          </p:nvSpPr>
          <p:spPr>
            <a:xfrm>
              <a:off x="9838430" y="4830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55B642-F2AE-4BE5-929F-C7FF200A833C}"/>
                </a:ext>
              </a:extLst>
            </p:cNvPr>
            <p:cNvSpPr/>
            <p:nvPr/>
          </p:nvSpPr>
          <p:spPr>
            <a:xfrm>
              <a:off x="9838430" y="15500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CCF48F-16CF-4ABE-8681-75DE3C86996D}"/>
                </a:ext>
              </a:extLst>
            </p:cNvPr>
            <p:cNvSpPr/>
            <p:nvPr/>
          </p:nvSpPr>
          <p:spPr>
            <a:xfrm>
              <a:off x="9838429" y="36840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A41B26-30A2-4C5B-AA51-9C96206081DD}"/>
                </a:ext>
              </a:extLst>
            </p:cNvPr>
            <p:cNvSpPr/>
            <p:nvPr/>
          </p:nvSpPr>
          <p:spPr>
            <a:xfrm>
              <a:off x="9838430" y="26170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9B8334-D962-4063-AE15-2D4DCC77472D}"/>
                </a:ext>
              </a:extLst>
            </p:cNvPr>
            <p:cNvSpPr/>
            <p:nvPr/>
          </p:nvSpPr>
          <p:spPr>
            <a:xfrm>
              <a:off x="9838429" y="47509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33A68F-3FF2-467B-8B1E-A06821E94F66}"/>
                </a:ext>
              </a:extLst>
            </p:cNvPr>
            <p:cNvSpPr/>
            <p:nvPr/>
          </p:nvSpPr>
          <p:spPr>
            <a:xfrm>
              <a:off x="9838429" y="58179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1D0D24-A466-424A-828B-240852AD83EF}"/>
                </a:ext>
              </a:extLst>
            </p:cNvPr>
            <p:cNvSpPr/>
            <p:nvPr/>
          </p:nvSpPr>
          <p:spPr>
            <a:xfrm>
              <a:off x="9838428" y="79518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0A65AB-4CF2-45F1-8835-21D9BD3AC065}"/>
                </a:ext>
              </a:extLst>
            </p:cNvPr>
            <p:cNvSpPr/>
            <p:nvPr/>
          </p:nvSpPr>
          <p:spPr>
            <a:xfrm>
              <a:off x="9838429" y="68849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8A9C80-61B4-4395-8F59-FAACDE113330}"/>
                </a:ext>
              </a:extLst>
            </p:cNvPr>
            <p:cNvSpPr/>
            <p:nvPr/>
          </p:nvSpPr>
          <p:spPr>
            <a:xfrm>
              <a:off x="9838428" y="90188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A9BCC6-3494-464A-BF6B-677604958EF7}"/>
                </a:ext>
              </a:extLst>
            </p:cNvPr>
            <p:cNvSpPr/>
            <p:nvPr/>
          </p:nvSpPr>
          <p:spPr>
            <a:xfrm>
              <a:off x="9838428" y="100858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191F42-AFAD-4022-B0B3-D8A0228D1B92}"/>
                </a:ext>
              </a:extLst>
            </p:cNvPr>
            <p:cNvSpPr/>
            <p:nvPr/>
          </p:nvSpPr>
          <p:spPr>
            <a:xfrm>
              <a:off x="9838427" y="122197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634097-808B-4986-848D-58B4BFFEC1AD}"/>
                </a:ext>
              </a:extLst>
            </p:cNvPr>
            <p:cNvSpPr/>
            <p:nvPr/>
          </p:nvSpPr>
          <p:spPr>
            <a:xfrm>
              <a:off x="9838428" y="111527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A87FFDD-4990-485C-8E1E-A65AB251F2B5}"/>
                </a:ext>
              </a:extLst>
            </p:cNvPr>
            <p:cNvSpPr/>
            <p:nvPr/>
          </p:nvSpPr>
          <p:spPr>
            <a:xfrm>
              <a:off x="9838427" y="132867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605B8B-5942-4A68-89CA-798FACB4E7BC}"/>
                </a:ext>
              </a:extLst>
            </p:cNvPr>
            <p:cNvSpPr/>
            <p:nvPr/>
          </p:nvSpPr>
          <p:spPr>
            <a:xfrm>
              <a:off x="9838427" y="143537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BFF046-2FB7-4FAF-B017-F946F2011C49}"/>
                </a:ext>
              </a:extLst>
            </p:cNvPr>
            <p:cNvSpPr/>
            <p:nvPr/>
          </p:nvSpPr>
          <p:spPr>
            <a:xfrm>
              <a:off x="9838426" y="164876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B7C6A3-D11F-4795-800C-E97385FA02C3}"/>
                </a:ext>
              </a:extLst>
            </p:cNvPr>
            <p:cNvSpPr/>
            <p:nvPr/>
          </p:nvSpPr>
          <p:spPr>
            <a:xfrm>
              <a:off x="9838427" y="154206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7AD5408-E990-493E-BB62-7AF0A53B6DEF}"/>
                </a:ext>
              </a:extLst>
            </p:cNvPr>
            <p:cNvSpPr/>
            <p:nvPr/>
          </p:nvSpPr>
          <p:spPr>
            <a:xfrm>
              <a:off x="9838426" y="175546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54B9A0F-7734-483D-BF7D-2565A16B8428}"/>
                </a:ext>
              </a:extLst>
            </p:cNvPr>
            <p:cNvSpPr/>
            <p:nvPr/>
          </p:nvSpPr>
          <p:spPr>
            <a:xfrm>
              <a:off x="9838426" y="186215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ED0D93-E273-4357-BD66-78C0506F035B}"/>
                </a:ext>
              </a:extLst>
            </p:cNvPr>
            <p:cNvSpPr/>
            <p:nvPr/>
          </p:nvSpPr>
          <p:spPr>
            <a:xfrm>
              <a:off x="9838425" y="207555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E429C4-A683-41D3-B172-222F2ECEB8D4}"/>
                </a:ext>
              </a:extLst>
            </p:cNvPr>
            <p:cNvSpPr/>
            <p:nvPr/>
          </p:nvSpPr>
          <p:spPr>
            <a:xfrm>
              <a:off x="9838426" y="196885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DE68860-A121-4E0D-A89B-821966CB6DB8}"/>
                </a:ext>
              </a:extLst>
            </p:cNvPr>
            <p:cNvSpPr/>
            <p:nvPr/>
          </p:nvSpPr>
          <p:spPr>
            <a:xfrm>
              <a:off x="9838425" y="218224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15E9A6B-F0EC-47E0-B889-FCECF6C988EF}"/>
                </a:ext>
              </a:extLst>
            </p:cNvPr>
            <p:cNvSpPr/>
            <p:nvPr/>
          </p:nvSpPr>
          <p:spPr>
            <a:xfrm>
              <a:off x="9838425" y="228894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47B67E7-3060-46D4-BE66-8E0034904880}"/>
                </a:ext>
              </a:extLst>
            </p:cNvPr>
            <p:cNvSpPr/>
            <p:nvPr/>
          </p:nvSpPr>
          <p:spPr>
            <a:xfrm>
              <a:off x="9838424" y="250234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81C1D2A-E801-48DD-8924-68E1E619AB98}"/>
                </a:ext>
              </a:extLst>
            </p:cNvPr>
            <p:cNvSpPr/>
            <p:nvPr/>
          </p:nvSpPr>
          <p:spPr>
            <a:xfrm>
              <a:off x="9838425" y="239564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D831A5B-0DFB-44E9-AAB6-09CEEC528E14}"/>
                </a:ext>
              </a:extLst>
            </p:cNvPr>
            <p:cNvSpPr/>
            <p:nvPr/>
          </p:nvSpPr>
          <p:spPr>
            <a:xfrm>
              <a:off x="9838424" y="260903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929877-B848-44C8-9E7C-389A016DBA4B}"/>
                </a:ext>
              </a:extLst>
            </p:cNvPr>
            <p:cNvSpPr/>
            <p:nvPr/>
          </p:nvSpPr>
          <p:spPr>
            <a:xfrm>
              <a:off x="9838424" y="271573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634638-CF8E-4539-899A-AE1F28046412}"/>
                </a:ext>
              </a:extLst>
            </p:cNvPr>
            <p:cNvSpPr/>
            <p:nvPr/>
          </p:nvSpPr>
          <p:spPr>
            <a:xfrm>
              <a:off x="9838423" y="292912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5A51776-68D1-4F0A-8D9F-6C8C295C1540}"/>
                </a:ext>
              </a:extLst>
            </p:cNvPr>
            <p:cNvSpPr/>
            <p:nvPr/>
          </p:nvSpPr>
          <p:spPr>
            <a:xfrm>
              <a:off x="9838424" y="282243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89AE5C7-78C7-48F6-B90F-C38093B99FED}"/>
                </a:ext>
              </a:extLst>
            </p:cNvPr>
            <p:cNvSpPr/>
            <p:nvPr/>
          </p:nvSpPr>
          <p:spPr>
            <a:xfrm>
              <a:off x="9838423" y="303582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015D6C-F493-4F6D-ABCE-FB5CC2F17B7D}"/>
                </a:ext>
              </a:extLst>
            </p:cNvPr>
            <p:cNvSpPr/>
            <p:nvPr/>
          </p:nvSpPr>
          <p:spPr>
            <a:xfrm>
              <a:off x="9838423" y="314252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44E55A1-C709-4F9C-94CF-FF41C7545035}"/>
                </a:ext>
              </a:extLst>
            </p:cNvPr>
            <p:cNvSpPr/>
            <p:nvPr/>
          </p:nvSpPr>
          <p:spPr>
            <a:xfrm>
              <a:off x="9838422" y="335591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BD656FF-6863-4668-A4D6-C09445A9C731}"/>
                </a:ext>
              </a:extLst>
            </p:cNvPr>
            <p:cNvSpPr/>
            <p:nvPr/>
          </p:nvSpPr>
          <p:spPr>
            <a:xfrm>
              <a:off x="9838423" y="324921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8F99435-6A46-4CFB-B65A-9BBC2E1DBBD9}"/>
                </a:ext>
              </a:extLst>
            </p:cNvPr>
            <p:cNvSpPr/>
            <p:nvPr/>
          </p:nvSpPr>
          <p:spPr>
            <a:xfrm>
              <a:off x="9838422" y="346261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F8610E-08FC-4F9B-8728-6828422B59A5}"/>
                </a:ext>
              </a:extLst>
            </p:cNvPr>
            <p:cNvSpPr/>
            <p:nvPr/>
          </p:nvSpPr>
          <p:spPr>
            <a:xfrm>
              <a:off x="9838422" y="356931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3F2726-A318-4FCE-A5CD-E7DEAEEBF2ED}"/>
                </a:ext>
              </a:extLst>
            </p:cNvPr>
            <p:cNvSpPr/>
            <p:nvPr/>
          </p:nvSpPr>
          <p:spPr>
            <a:xfrm>
              <a:off x="9838421" y="378270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E43F56-5A4E-4958-BBC3-909FF06D2DDA}"/>
                </a:ext>
              </a:extLst>
            </p:cNvPr>
            <p:cNvSpPr/>
            <p:nvPr/>
          </p:nvSpPr>
          <p:spPr>
            <a:xfrm>
              <a:off x="9838422" y="367600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53E81DD-7607-4C39-82B9-5E3397F0AE68}"/>
                </a:ext>
              </a:extLst>
            </p:cNvPr>
            <p:cNvSpPr/>
            <p:nvPr/>
          </p:nvSpPr>
          <p:spPr>
            <a:xfrm>
              <a:off x="9838421" y="388940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A2EC799-9FF9-4BE1-8E20-762085E7B531}"/>
                </a:ext>
              </a:extLst>
            </p:cNvPr>
            <p:cNvSpPr/>
            <p:nvPr/>
          </p:nvSpPr>
          <p:spPr>
            <a:xfrm>
              <a:off x="9838421" y="399609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EFCC21-C523-45F8-8F28-587E05F8C1E8}"/>
                </a:ext>
              </a:extLst>
            </p:cNvPr>
            <p:cNvSpPr/>
            <p:nvPr/>
          </p:nvSpPr>
          <p:spPr>
            <a:xfrm>
              <a:off x="9838420" y="420949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6B7F8F-E400-4D83-92B2-974CB55DBDFC}"/>
                </a:ext>
              </a:extLst>
            </p:cNvPr>
            <p:cNvSpPr/>
            <p:nvPr/>
          </p:nvSpPr>
          <p:spPr>
            <a:xfrm>
              <a:off x="9838421" y="410279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19A8D46-CBBC-42D3-8D8B-2EA0D23BE988}"/>
                </a:ext>
              </a:extLst>
            </p:cNvPr>
            <p:cNvSpPr/>
            <p:nvPr/>
          </p:nvSpPr>
          <p:spPr>
            <a:xfrm>
              <a:off x="9838420" y="431618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8DE830A-651E-4AFA-88ED-AEC80ACC3B67}"/>
                </a:ext>
              </a:extLst>
            </p:cNvPr>
            <p:cNvSpPr/>
            <p:nvPr/>
          </p:nvSpPr>
          <p:spPr>
            <a:xfrm>
              <a:off x="9838420" y="442288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B296C44-9409-478A-975C-B756D196389D}"/>
                </a:ext>
              </a:extLst>
            </p:cNvPr>
            <p:cNvSpPr/>
            <p:nvPr/>
          </p:nvSpPr>
          <p:spPr>
            <a:xfrm>
              <a:off x="9838419" y="463628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1700416-6730-48AF-B6FD-DB0C1150E3B1}"/>
                </a:ext>
              </a:extLst>
            </p:cNvPr>
            <p:cNvSpPr/>
            <p:nvPr/>
          </p:nvSpPr>
          <p:spPr>
            <a:xfrm>
              <a:off x="9838420" y="452958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557FF79-3659-4F7A-AB0C-DF137C4457CF}"/>
                </a:ext>
              </a:extLst>
            </p:cNvPr>
            <p:cNvSpPr/>
            <p:nvPr/>
          </p:nvSpPr>
          <p:spPr>
            <a:xfrm>
              <a:off x="9838419" y="474297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B1FB2E2-57F7-499E-9F67-61DE2CCF8CCE}"/>
                </a:ext>
              </a:extLst>
            </p:cNvPr>
            <p:cNvSpPr/>
            <p:nvPr/>
          </p:nvSpPr>
          <p:spPr>
            <a:xfrm>
              <a:off x="9838419" y="484967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3C5CF85-AC6B-4172-96E1-0E2B409DF7ED}"/>
                </a:ext>
              </a:extLst>
            </p:cNvPr>
            <p:cNvSpPr/>
            <p:nvPr/>
          </p:nvSpPr>
          <p:spPr>
            <a:xfrm>
              <a:off x="9838418" y="506306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F95AD2B-F374-4062-80A1-305DC84C4BF2}"/>
                </a:ext>
              </a:extLst>
            </p:cNvPr>
            <p:cNvSpPr/>
            <p:nvPr/>
          </p:nvSpPr>
          <p:spPr>
            <a:xfrm>
              <a:off x="9838419" y="495637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0F9072-CA8E-4E27-9371-50DF55E9A271}"/>
                </a:ext>
              </a:extLst>
            </p:cNvPr>
            <p:cNvSpPr/>
            <p:nvPr/>
          </p:nvSpPr>
          <p:spPr>
            <a:xfrm>
              <a:off x="9838418" y="516637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A6A6DF7-F7EB-460C-A140-F62A732FA239}"/>
                </a:ext>
              </a:extLst>
            </p:cNvPr>
            <p:cNvSpPr/>
            <p:nvPr/>
          </p:nvSpPr>
          <p:spPr>
            <a:xfrm>
              <a:off x="9838418" y="527307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7C2FDE0-C95C-4586-99A4-DC62957C4A9C}"/>
                </a:ext>
              </a:extLst>
            </p:cNvPr>
            <p:cNvSpPr/>
            <p:nvPr/>
          </p:nvSpPr>
          <p:spPr>
            <a:xfrm>
              <a:off x="9838417" y="548646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2B00519-FDE4-4EB8-9512-329653B57499}"/>
                </a:ext>
              </a:extLst>
            </p:cNvPr>
            <p:cNvSpPr/>
            <p:nvPr/>
          </p:nvSpPr>
          <p:spPr>
            <a:xfrm>
              <a:off x="9838418" y="537976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6E1BE4F-F951-44A0-87AB-F3C8F0BC4EC5}"/>
                </a:ext>
              </a:extLst>
            </p:cNvPr>
            <p:cNvSpPr/>
            <p:nvPr/>
          </p:nvSpPr>
          <p:spPr>
            <a:xfrm>
              <a:off x="9838417" y="559316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6A2EE0A-381E-4377-85F9-1C6722D2849A}"/>
                </a:ext>
              </a:extLst>
            </p:cNvPr>
            <p:cNvSpPr/>
            <p:nvPr/>
          </p:nvSpPr>
          <p:spPr>
            <a:xfrm>
              <a:off x="9838417" y="569985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0D36764-70FA-4FEA-A911-D2F5A363A3E0}"/>
                </a:ext>
              </a:extLst>
            </p:cNvPr>
            <p:cNvSpPr/>
            <p:nvPr/>
          </p:nvSpPr>
          <p:spPr>
            <a:xfrm>
              <a:off x="9838416" y="5913253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9DE0550-9772-4B99-ADDB-DBA0D215D622}"/>
                </a:ext>
              </a:extLst>
            </p:cNvPr>
            <p:cNvSpPr/>
            <p:nvPr/>
          </p:nvSpPr>
          <p:spPr>
            <a:xfrm>
              <a:off x="9838417" y="5806556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0CEEF9-D239-4B2F-9BCE-27F90DE947D6}"/>
                </a:ext>
              </a:extLst>
            </p:cNvPr>
            <p:cNvSpPr/>
            <p:nvPr/>
          </p:nvSpPr>
          <p:spPr>
            <a:xfrm>
              <a:off x="9838416" y="6019950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11A3597-4FF8-4596-BE87-09C725FABCF3}"/>
                </a:ext>
              </a:extLst>
            </p:cNvPr>
            <p:cNvSpPr/>
            <p:nvPr/>
          </p:nvSpPr>
          <p:spPr>
            <a:xfrm>
              <a:off x="9838416" y="6126647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CC98DF7-5149-4EA4-832D-D2B8B6E62733}"/>
                </a:ext>
              </a:extLst>
            </p:cNvPr>
            <p:cNvSpPr/>
            <p:nvPr/>
          </p:nvSpPr>
          <p:spPr>
            <a:xfrm>
              <a:off x="9838415" y="6340041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D705BD1-C7C1-474B-BCE5-D4435F5B6027}"/>
                </a:ext>
              </a:extLst>
            </p:cNvPr>
            <p:cNvSpPr/>
            <p:nvPr/>
          </p:nvSpPr>
          <p:spPr>
            <a:xfrm>
              <a:off x="9838416" y="6233344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55D8690-A3EA-4922-AF3B-CB9B913F9D4D}"/>
                </a:ext>
              </a:extLst>
            </p:cNvPr>
            <p:cNvSpPr/>
            <p:nvPr/>
          </p:nvSpPr>
          <p:spPr>
            <a:xfrm>
              <a:off x="9838415" y="6446738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BF5B95B-D9DF-45BB-AE7F-55A3A009A5AB}"/>
                </a:ext>
              </a:extLst>
            </p:cNvPr>
            <p:cNvSpPr/>
            <p:nvPr/>
          </p:nvSpPr>
          <p:spPr>
            <a:xfrm>
              <a:off x="9838415" y="6553435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5248997-78DC-4DD5-9266-A457C0E7DEDE}"/>
                </a:ext>
              </a:extLst>
            </p:cNvPr>
            <p:cNvSpPr/>
            <p:nvPr/>
          </p:nvSpPr>
          <p:spPr>
            <a:xfrm>
              <a:off x="9838414" y="6766829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F55D8F2-2ACD-4C17-9480-B5AE5EA841AE}"/>
                </a:ext>
              </a:extLst>
            </p:cNvPr>
            <p:cNvSpPr/>
            <p:nvPr/>
          </p:nvSpPr>
          <p:spPr>
            <a:xfrm>
              <a:off x="9838415" y="6660132"/>
              <a:ext cx="348705" cy="69742"/>
            </a:xfrm>
            <a:prstGeom prst="rect">
              <a:avLst/>
            </a:prstGeom>
            <a:solidFill>
              <a:srgbClr val="0A6C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78907E4-133C-4C8B-AD23-BED7A1326C95}"/>
              </a:ext>
            </a:extLst>
          </p:cNvPr>
          <p:cNvGrpSpPr/>
          <p:nvPr userDrawn="1"/>
        </p:nvGrpSpPr>
        <p:grpSpPr>
          <a:xfrm>
            <a:off x="12070863" y="0"/>
            <a:ext cx="121137" cy="6858000"/>
            <a:chOff x="9838414" y="48309"/>
            <a:chExt cx="348721" cy="6788262"/>
          </a:xfrm>
          <a:solidFill>
            <a:srgbClr val="2F347D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61704CD-DC1C-4377-8E6E-EB0D3DBAE39C}"/>
                </a:ext>
              </a:extLst>
            </p:cNvPr>
            <p:cNvSpPr/>
            <p:nvPr/>
          </p:nvSpPr>
          <p:spPr>
            <a:xfrm>
              <a:off x="9838430" y="4830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8C9A49A-7C6E-42D2-81DF-224F38949974}"/>
                </a:ext>
              </a:extLst>
            </p:cNvPr>
            <p:cNvSpPr/>
            <p:nvPr/>
          </p:nvSpPr>
          <p:spPr>
            <a:xfrm>
              <a:off x="9838430" y="15500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AE405CF-623A-4D08-8399-9F7BC5A5998B}"/>
                </a:ext>
              </a:extLst>
            </p:cNvPr>
            <p:cNvSpPr/>
            <p:nvPr/>
          </p:nvSpPr>
          <p:spPr>
            <a:xfrm>
              <a:off x="9838429" y="36840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89F3427-DD73-405A-B586-251C9A7A67B3}"/>
                </a:ext>
              </a:extLst>
            </p:cNvPr>
            <p:cNvSpPr/>
            <p:nvPr/>
          </p:nvSpPr>
          <p:spPr>
            <a:xfrm>
              <a:off x="9838430" y="26170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07736CD-0AA4-414E-961E-F13584F9ADAA}"/>
                </a:ext>
              </a:extLst>
            </p:cNvPr>
            <p:cNvSpPr/>
            <p:nvPr/>
          </p:nvSpPr>
          <p:spPr>
            <a:xfrm>
              <a:off x="9838429" y="47509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DA1EDAB-9C7A-40C8-BA8A-0D70041606A0}"/>
                </a:ext>
              </a:extLst>
            </p:cNvPr>
            <p:cNvSpPr/>
            <p:nvPr/>
          </p:nvSpPr>
          <p:spPr>
            <a:xfrm>
              <a:off x="9838429" y="58179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A7CAC15-0723-41FD-ACE2-52D1077FB264}"/>
                </a:ext>
              </a:extLst>
            </p:cNvPr>
            <p:cNvSpPr/>
            <p:nvPr/>
          </p:nvSpPr>
          <p:spPr>
            <a:xfrm>
              <a:off x="9838428" y="79518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7873F56A-6FA5-4D57-99CF-09EDB5B1B19A}"/>
                </a:ext>
              </a:extLst>
            </p:cNvPr>
            <p:cNvSpPr/>
            <p:nvPr/>
          </p:nvSpPr>
          <p:spPr>
            <a:xfrm>
              <a:off x="9838429" y="68849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E767F41-FE63-4B21-8ED7-C1227980B690}"/>
                </a:ext>
              </a:extLst>
            </p:cNvPr>
            <p:cNvSpPr/>
            <p:nvPr/>
          </p:nvSpPr>
          <p:spPr>
            <a:xfrm>
              <a:off x="9838428" y="90188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E963D86-F0B6-4968-A340-80F6C53E5F99}"/>
                </a:ext>
              </a:extLst>
            </p:cNvPr>
            <p:cNvSpPr/>
            <p:nvPr/>
          </p:nvSpPr>
          <p:spPr>
            <a:xfrm>
              <a:off x="9838428" y="100858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76394D6-406E-4E87-8130-E19AC9168F51}"/>
                </a:ext>
              </a:extLst>
            </p:cNvPr>
            <p:cNvSpPr/>
            <p:nvPr/>
          </p:nvSpPr>
          <p:spPr>
            <a:xfrm>
              <a:off x="9838427" y="122197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5BB2199-E105-49CB-B2C1-8B12748FE471}"/>
                </a:ext>
              </a:extLst>
            </p:cNvPr>
            <p:cNvSpPr/>
            <p:nvPr/>
          </p:nvSpPr>
          <p:spPr>
            <a:xfrm>
              <a:off x="9838428" y="111527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3BC5772-E6A6-4441-9B38-FDDEB84400F5}"/>
                </a:ext>
              </a:extLst>
            </p:cNvPr>
            <p:cNvSpPr/>
            <p:nvPr/>
          </p:nvSpPr>
          <p:spPr>
            <a:xfrm>
              <a:off x="9838427" y="132867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FA66B14-F034-410C-A39D-470832AEAF68}"/>
                </a:ext>
              </a:extLst>
            </p:cNvPr>
            <p:cNvSpPr/>
            <p:nvPr/>
          </p:nvSpPr>
          <p:spPr>
            <a:xfrm>
              <a:off x="9838427" y="143537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4F21195-58A3-4980-9C76-FE46965155D4}"/>
                </a:ext>
              </a:extLst>
            </p:cNvPr>
            <p:cNvSpPr/>
            <p:nvPr/>
          </p:nvSpPr>
          <p:spPr>
            <a:xfrm>
              <a:off x="9838426" y="164876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5D3105B-0B87-4ADE-AA75-F38EE9FFC736}"/>
                </a:ext>
              </a:extLst>
            </p:cNvPr>
            <p:cNvSpPr/>
            <p:nvPr/>
          </p:nvSpPr>
          <p:spPr>
            <a:xfrm>
              <a:off x="9838427" y="154206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BD46EF7-BA45-4853-A464-A30BC16B677D}"/>
                </a:ext>
              </a:extLst>
            </p:cNvPr>
            <p:cNvSpPr/>
            <p:nvPr/>
          </p:nvSpPr>
          <p:spPr>
            <a:xfrm>
              <a:off x="9838426" y="175546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EF54BE68-0F20-4DF2-95D9-C7730C873D93}"/>
                </a:ext>
              </a:extLst>
            </p:cNvPr>
            <p:cNvSpPr/>
            <p:nvPr/>
          </p:nvSpPr>
          <p:spPr>
            <a:xfrm>
              <a:off x="9838426" y="186215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4FCD5E4-CEF2-4864-A22D-D2344F3919AF}"/>
                </a:ext>
              </a:extLst>
            </p:cNvPr>
            <p:cNvSpPr/>
            <p:nvPr/>
          </p:nvSpPr>
          <p:spPr>
            <a:xfrm>
              <a:off x="9838425" y="207555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5F57F0E2-7E0B-4290-9C6C-F0CF54855939}"/>
                </a:ext>
              </a:extLst>
            </p:cNvPr>
            <p:cNvSpPr/>
            <p:nvPr/>
          </p:nvSpPr>
          <p:spPr>
            <a:xfrm>
              <a:off x="9838426" y="196885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6C509123-48A2-4592-BFC2-CD1BA5D98D68}"/>
                </a:ext>
              </a:extLst>
            </p:cNvPr>
            <p:cNvSpPr/>
            <p:nvPr/>
          </p:nvSpPr>
          <p:spPr>
            <a:xfrm>
              <a:off x="9838425" y="218224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EF7ACCE-A515-4FA2-A962-E604D95F9AE2}"/>
                </a:ext>
              </a:extLst>
            </p:cNvPr>
            <p:cNvSpPr/>
            <p:nvPr/>
          </p:nvSpPr>
          <p:spPr>
            <a:xfrm>
              <a:off x="9838425" y="228894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4252D6D-7F69-4CEB-961E-FE5A69C30D26}"/>
                </a:ext>
              </a:extLst>
            </p:cNvPr>
            <p:cNvSpPr/>
            <p:nvPr/>
          </p:nvSpPr>
          <p:spPr>
            <a:xfrm>
              <a:off x="9838424" y="250234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60018836-B83E-4C9E-8AE1-69924B51153E}"/>
                </a:ext>
              </a:extLst>
            </p:cNvPr>
            <p:cNvSpPr/>
            <p:nvPr/>
          </p:nvSpPr>
          <p:spPr>
            <a:xfrm>
              <a:off x="9838425" y="239564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D17FB57-8733-4B78-8994-5D6E936DF14D}"/>
                </a:ext>
              </a:extLst>
            </p:cNvPr>
            <p:cNvSpPr/>
            <p:nvPr/>
          </p:nvSpPr>
          <p:spPr>
            <a:xfrm>
              <a:off x="9838424" y="260903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9F85E4A-01CD-4DBB-803E-878C6AEF0C10}"/>
                </a:ext>
              </a:extLst>
            </p:cNvPr>
            <p:cNvSpPr/>
            <p:nvPr/>
          </p:nvSpPr>
          <p:spPr>
            <a:xfrm>
              <a:off x="9838424" y="271573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31723E3-64FC-4D63-B746-ACE322F5D51F}"/>
                </a:ext>
              </a:extLst>
            </p:cNvPr>
            <p:cNvSpPr/>
            <p:nvPr/>
          </p:nvSpPr>
          <p:spPr>
            <a:xfrm>
              <a:off x="9838423" y="292912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DC144CE-1925-42B0-A869-44FC7625D865}"/>
                </a:ext>
              </a:extLst>
            </p:cNvPr>
            <p:cNvSpPr/>
            <p:nvPr/>
          </p:nvSpPr>
          <p:spPr>
            <a:xfrm>
              <a:off x="9838424" y="282243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25F04ED-A128-4548-B2FD-16A028E015FF}"/>
                </a:ext>
              </a:extLst>
            </p:cNvPr>
            <p:cNvSpPr/>
            <p:nvPr/>
          </p:nvSpPr>
          <p:spPr>
            <a:xfrm>
              <a:off x="9838423" y="303582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D6429C9-4273-4E29-938C-09C1A3698702}"/>
                </a:ext>
              </a:extLst>
            </p:cNvPr>
            <p:cNvSpPr/>
            <p:nvPr/>
          </p:nvSpPr>
          <p:spPr>
            <a:xfrm>
              <a:off x="9838423" y="314252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8A32075-4A7D-4317-9020-6381F5E5AD57}"/>
                </a:ext>
              </a:extLst>
            </p:cNvPr>
            <p:cNvSpPr/>
            <p:nvPr/>
          </p:nvSpPr>
          <p:spPr>
            <a:xfrm>
              <a:off x="9838422" y="335591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0C7A631-A440-441D-A0FB-05CD8A775292}"/>
                </a:ext>
              </a:extLst>
            </p:cNvPr>
            <p:cNvSpPr/>
            <p:nvPr/>
          </p:nvSpPr>
          <p:spPr>
            <a:xfrm>
              <a:off x="9838423" y="324921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28B4888C-B8CF-4288-96E7-815CCE2E7A49}"/>
                </a:ext>
              </a:extLst>
            </p:cNvPr>
            <p:cNvSpPr/>
            <p:nvPr/>
          </p:nvSpPr>
          <p:spPr>
            <a:xfrm>
              <a:off x="9838422" y="346261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C1B0FEC-AC01-450D-920E-BBF639534AA4}"/>
                </a:ext>
              </a:extLst>
            </p:cNvPr>
            <p:cNvSpPr/>
            <p:nvPr/>
          </p:nvSpPr>
          <p:spPr>
            <a:xfrm>
              <a:off x="9838422" y="356931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73AB3F0-4881-4224-A94A-2A613A890992}"/>
                </a:ext>
              </a:extLst>
            </p:cNvPr>
            <p:cNvSpPr/>
            <p:nvPr/>
          </p:nvSpPr>
          <p:spPr>
            <a:xfrm>
              <a:off x="9838421" y="378270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FFBC83F-C478-44C5-B3DE-11785C5A52EF}"/>
                </a:ext>
              </a:extLst>
            </p:cNvPr>
            <p:cNvSpPr/>
            <p:nvPr/>
          </p:nvSpPr>
          <p:spPr>
            <a:xfrm>
              <a:off x="9838422" y="367600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DED8307-DFC1-4564-B54C-DFB68318EC9B}"/>
                </a:ext>
              </a:extLst>
            </p:cNvPr>
            <p:cNvSpPr/>
            <p:nvPr/>
          </p:nvSpPr>
          <p:spPr>
            <a:xfrm>
              <a:off x="9838421" y="388940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F83E09B-0728-4D51-BC72-36A18D2C1D1C}"/>
                </a:ext>
              </a:extLst>
            </p:cNvPr>
            <p:cNvSpPr/>
            <p:nvPr/>
          </p:nvSpPr>
          <p:spPr>
            <a:xfrm>
              <a:off x="9838421" y="399609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AFDDEC2-13FE-4578-8C8C-75F67A5E0EC7}"/>
                </a:ext>
              </a:extLst>
            </p:cNvPr>
            <p:cNvSpPr/>
            <p:nvPr/>
          </p:nvSpPr>
          <p:spPr>
            <a:xfrm>
              <a:off x="9838420" y="420949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679D35F-3A8D-4F00-8FCA-A2A8A06E32A2}"/>
                </a:ext>
              </a:extLst>
            </p:cNvPr>
            <p:cNvSpPr/>
            <p:nvPr/>
          </p:nvSpPr>
          <p:spPr>
            <a:xfrm>
              <a:off x="9838421" y="410279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93222D26-7283-4E27-9006-DCFB77CB119B}"/>
                </a:ext>
              </a:extLst>
            </p:cNvPr>
            <p:cNvSpPr/>
            <p:nvPr/>
          </p:nvSpPr>
          <p:spPr>
            <a:xfrm>
              <a:off x="9838420" y="431618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8E892C0-9E4D-4DCE-B125-6FD79E70810F}"/>
                </a:ext>
              </a:extLst>
            </p:cNvPr>
            <p:cNvSpPr/>
            <p:nvPr/>
          </p:nvSpPr>
          <p:spPr>
            <a:xfrm>
              <a:off x="9838420" y="442288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C7987D2E-4BCC-4A49-B720-60EB44966AAA}"/>
                </a:ext>
              </a:extLst>
            </p:cNvPr>
            <p:cNvSpPr/>
            <p:nvPr/>
          </p:nvSpPr>
          <p:spPr>
            <a:xfrm>
              <a:off x="9838419" y="463628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3D7A7495-4388-4AB3-A969-2C2EB4C88D22}"/>
                </a:ext>
              </a:extLst>
            </p:cNvPr>
            <p:cNvSpPr/>
            <p:nvPr/>
          </p:nvSpPr>
          <p:spPr>
            <a:xfrm>
              <a:off x="9838420" y="452958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68CE14-4EEC-485D-8E3D-008939349D62}"/>
                </a:ext>
              </a:extLst>
            </p:cNvPr>
            <p:cNvSpPr/>
            <p:nvPr/>
          </p:nvSpPr>
          <p:spPr>
            <a:xfrm>
              <a:off x="9838419" y="474297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A6D778C-78FE-4C1F-A965-3DB4BB006440}"/>
                </a:ext>
              </a:extLst>
            </p:cNvPr>
            <p:cNvSpPr/>
            <p:nvPr/>
          </p:nvSpPr>
          <p:spPr>
            <a:xfrm>
              <a:off x="9838419" y="484967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81FF22C-3FAE-4D1B-92B4-2DADC2E226E5}"/>
                </a:ext>
              </a:extLst>
            </p:cNvPr>
            <p:cNvSpPr/>
            <p:nvPr/>
          </p:nvSpPr>
          <p:spPr>
            <a:xfrm>
              <a:off x="9838418" y="506306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7D97680-6272-41B0-8734-D31DB42B9FF5}"/>
                </a:ext>
              </a:extLst>
            </p:cNvPr>
            <p:cNvSpPr/>
            <p:nvPr/>
          </p:nvSpPr>
          <p:spPr>
            <a:xfrm>
              <a:off x="9838419" y="495637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EF9362D-5006-4D87-8194-04104C73F7CD}"/>
                </a:ext>
              </a:extLst>
            </p:cNvPr>
            <p:cNvSpPr/>
            <p:nvPr/>
          </p:nvSpPr>
          <p:spPr>
            <a:xfrm>
              <a:off x="9838418" y="516637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8A885DA-B664-423E-B3AD-7273FD7CF2E5}"/>
                </a:ext>
              </a:extLst>
            </p:cNvPr>
            <p:cNvSpPr/>
            <p:nvPr/>
          </p:nvSpPr>
          <p:spPr>
            <a:xfrm>
              <a:off x="9838418" y="527307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77721B6A-A88D-46A2-9280-D42EBA97F4F8}"/>
                </a:ext>
              </a:extLst>
            </p:cNvPr>
            <p:cNvSpPr/>
            <p:nvPr/>
          </p:nvSpPr>
          <p:spPr>
            <a:xfrm>
              <a:off x="9838417" y="548646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55284A1-8874-44F1-9617-176C63644CAD}"/>
                </a:ext>
              </a:extLst>
            </p:cNvPr>
            <p:cNvSpPr/>
            <p:nvPr/>
          </p:nvSpPr>
          <p:spPr>
            <a:xfrm>
              <a:off x="9838418" y="537976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844C1FD-4B3E-44F3-A6E3-FC8228A33787}"/>
                </a:ext>
              </a:extLst>
            </p:cNvPr>
            <p:cNvSpPr/>
            <p:nvPr/>
          </p:nvSpPr>
          <p:spPr>
            <a:xfrm>
              <a:off x="9838417" y="559316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131CC047-A0A9-4235-A39E-A87A889E19BA}"/>
                </a:ext>
              </a:extLst>
            </p:cNvPr>
            <p:cNvSpPr/>
            <p:nvPr/>
          </p:nvSpPr>
          <p:spPr>
            <a:xfrm>
              <a:off x="9838417" y="569985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B03AE8FE-A9FD-4CB3-923B-070E5A8DBAFC}"/>
                </a:ext>
              </a:extLst>
            </p:cNvPr>
            <p:cNvSpPr/>
            <p:nvPr/>
          </p:nvSpPr>
          <p:spPr>
            <a:xfrm>
              <a:off x="9838416" y="5913253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2632BE2-ADAF-4B19-AB09-212B980E774F}"/>
                </a:ext>
              </a:extLst>
            </p:cNvPr>
            <p:cNvSpPr/>
            <p:nvPr/>
          </p:nvSpPr>
          <p:spPr>
            <a:xfrm>
              <a:off x="9838417" y="5806556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27C68F8-D35C-4DFB-8284-189511EB26A9}"/>
                </a:ext>
              </a:extLst>
            </p:cNvPr>
            <p:cNvSpPr/>
            <p:nvPr/>
          </p:nvSpPr>
          <p:spPr>
            <a:xfrm>
              <a:off x="9838416" y="6019950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F5645BB-8F1E-4D50-A530-9C2A314D7361}"/>
                </a:ext>
              </a:extLst>
            </p:cNvPr>
            <p:cNvSpPr/>
            <p:nvPr/>
          </p:nvSpPr>
          <p:spPr>
            <a:xfrm>
              <a:off x="9838416" y="6126647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642668B6-CD84-4A0E-994A-88D27059B3BB}"/>
                </a:ext>
              </a:extLst>
            </p:cNvPr>
            <p:cNvSpPr/>
            <p:nvPr/>
          </p:nvSpPr>
          <p:spPr>
            <a:xfrm>
              <a:off x="9838415" y="6340041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1C9C2DD-FAAC-44C0-B0EC-AD20360E7D74}"/>
                </a:ext>
              </a:extLst>
            </p:cNvPr>
            <p:cNvSpPr/>
            <p:nvPr/>
          </p:nvSpPr>
          <p:spPr>
            <a:xfrm>
              <a:off x="9838416" y="6233344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0E5914F-6DDC-4F96-AFB4-AB0B6A62EC7F}"/>
                </a:ext>
              </a:extLst>
            </p:cNvPr>
            <p:cNvSpPr/>
            <p:nvPr/>
          </p:nvSpPr>
          <p:spPr>
            <a:xfrm>
              <a:off x="9838415" y="6446738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67EB766F-FE8B-4B49-BEB7-E2DE9216D97B}"/>
                </a:ext>
              </a:extLst>
            </p:cNvPr>
            <p:cNvSpPr/>
            <p:nvPr/>
          </p:nvSpPr>
          <p:spPr>
            <a:xfrm>
              <a:off x="9838415" y="6553435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09D6CF2-613E-47C4-86E8-FB30B956BBCE}"/>
                </a:ext>
              </a:extLst>
            </p:cNvPr>
            <p:cNvSpPr/>
            <p:nvPr/>
          </p:nvSpPr>
          <p:spPr>
            <a:xfrm>
              <a:off x="9838414" y="6766829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DE0C5DA-C97D-49C4-A9AB-71DBD85617CC}"/>
                </a:ext>
              </a:extLst>
            </p:cNvPr>
            <p:cNvSpPr/>
            <p:nvPr/>
          </p:nvSpPr>
          <p:spPr>
            <a:xfrm>
              <a:off x="9838415" y="6660132"/>
              <a:ext cx="348705" cy="697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1" name="Picture 140" descr="A picture containing invertebrate, coelenterate, leaf&#10;&#10;Description automatically generated">
            <a:extLst>
              <a:ext uri="{FF2B5EF4-FFF2-40B4-BE49-F238E27FC236}">
                <a16:creationId xmlns:a16="http://schemas.microsoft.com/office/drawing/2014/main" id="{7A568072-91C3-4D85-B1ED-3067997134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31" y="1121773"/>
            <a:ext cx="4752731" cy="5442889"/>
          </a:xfrm>
          <a:prstGeom prst="rect">
            <a:avLst/>
          </a:prstGeom>
        </p:spPr>
      </p:pic>
      <p:pic>
        <p:nvPicPr>
          <p:cNvPr id="143" name="Picture 142" descr="Logo&#10;&#10;Description automatically generated">
            <a:extLst>
              <a:ext uri="{FF2B5EF4-FFF2-40B4-BE49-F238E27FC236}">
                <a16:creationId xmlns:a16="http://schemas.microsoft.com/office/drawing/2014/main" id="{BD5B5FD6-8F73-4CFD-AD0E-D64F4E1A21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64" y="57340"/>
            <a:ext cx="47248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3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81FB652-4A32-4641-9505-CC16E47574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D5E91C1-EB2D-4C8F-806D-10B229F2E2F8}"/>
                </a:ext>
              </a:extLst>
            </p:cNvPr>
            <p:cNvSpPr/>
            <p:nvPr/>
          </p:nvSpPr>
          <p:spPr>
            <a:xfrm>
              <a:off x="0" y="0"/>
              <a:ext cx="1219199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10699577-17D2-4732-A106-5812391A7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5" r="56"/>
            <a:stretch/>
          </p:blipFill>
          <p:spPr>
            <a:xfrm>
              <a:off x="0" y="0"/>
              <a:ext cx="5175316" cy="6858000"/>
            </a:xfrm>
            <a:prstGeom prst="rect">
              <a:avLst/>
            </a:prstGeom>
            <a:effectLst>
              <a:outerShdw blurRad="25400" dist="38100" algn="l" rotWithShape="0">
                <a:prstClr val="black">
                  <a:alpha val="25000"/>
                </a:prstClr>
              </a:outerShdw>
            </a:effec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3DD5E9F-F2D5-42F8-8DDE-6DAF4EBA43E9}"/>
                </a:ext>
              </a:extLst>
            </p:cNvPr>
            <p:cNvGrpSpPr/>
            <p:nvPr/>
          </p:nvGrpSpPr>
          <p:grpSpPr>
            <a:xfrm>
              <a:off x="11956253" y="0"/>
              <a:ext cx="73436" cy="6858000"/>
              <a:chOff x="9838414" y="48309"/>
              <a:chExt cx="348721" cy="678826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2A283E-795D-47F9-95F8-451E96E80FB6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A1609D0-CCD9-43D0-8BA9-8D8C9F5C41B2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44E3F91-9085-424A-A5DE-72986FA088EA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8C205F-75C7-4FC9-B2D5-DA8357C5FBF2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37CFBD-1CC3-480C-8BBA-47533ECD0EFC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C3A73C8-D051-4046-9DB1-443B72C6D342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63BB287-B949-4BA0-9DE7-3B5C4355C352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77288EF-AA45-4FEF-B4F3-746F6B86EE8B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CD5D0C-E4F1-4B1A-AC4E-B7066D140D1C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C306EEC-634F-4718-9AE9-27AB90F0FE50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18CD753-2081-4FEC-936D-60FC7FB47BBD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F78FD02-F22C-45CC-87A9-CFAEA6593C3D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39B530-DEDE-4056-9F6F-E1960F8B6245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996A5C-1A65-4468-B9CF-810616A9EC2F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58991B4-B7D1-42CA-B2BE-0F96F0EF9408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1248C5D-3706-475C-BFF6-1A89078F966A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686D6F3-F47E-4392-9606-0256B3FA239C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85685D0-4BD1-4F09-A15D-D9BFFEC2AB5B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0D03700-B01A-4556-BED8-2F7D8F62D805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C483F9B-FE47-4D88-A313-F5721AA4EDE1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D8DD40-570A-4D84-A13E-C9BCC99939D9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EF2039D-E4DB-47A9-A0ED-EB6E348A3703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6DC084B-5E65-4815-980C-71F338282B0E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5F6854-2FCF-402F-9D76-21A88BA09DE6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C023578-D008-4848-A251-3D31F683B14F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8B16B10-E99B-4B84-8395-C33CFC4B570F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A52D775-A65F-4C06-BC78-D11C96387761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43A307-4ADB-4206-8A18-EDEF5735FC16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3854F60-6335-4D5B-BEA7-662ED6F410E6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9FA1CB-B87A-4F60-A239-A444261DE2F6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35911AA-B926-464A-BA8E-159E421D4D4A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1B2BDE5-16B8-45C4-9843-766D6197386D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6DBD1B5-4980-4BE1-A71C-060C90DC2627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FCBAEDA-AFFC-4FB6-B353-DBE794EBCEB7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F4D1448-7F4C-4B21-AE0C-BCAD83C0A387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81B78CF-D27C-4F24-82C1-61B569C9E5E2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1664F99-AD59-4B4F-BE7E-5C7FE3A9BD13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BEF52C5-E293-474E-B1EF-438198A90381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8A630BA-6128-4964-B4FC-B263DCC90511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3380C2E-03AB-44B2-9DAA-DE68F018FCEA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91489F9-2E1A-42AF-8535-BEDD4F93AE57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BD71782-1784-44F3-92A6-DA0EE6951658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04F3D38-4934-46AE-ADA2-B020AB6B29A5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A66486F-386B-4033-BAD8-1C250DD47FC9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D1065A13-04E6-46AC-87F2-240FB3748CBF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AB99F92-8351-4D70-8DAC-6FCDA57E4698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81075A7-F5DD-4898-A795-4B4CECA7316E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07B7463-D107-4752-87BC-90363346EB79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C42E906A-B191-411C-9F8F-735ECE5E9281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AC4CC9C-774D-4884-91B0-569CCD7888E8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1CBC1D7-7464-428D-8F17-82A78E511D42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D4A53BD-728C-4491-A306-81AF0B4A3AE0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04A8EC6-2E00-42FD-940F-A00D9667DE6E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D92AD6E-A3D8-4F68-B5F8-4C9EA75B84B8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FECC595-86AF-4060-B65D-52FD2E57C1D7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32584DF-3A09-4DB3-8410-DAEB45F6E5AF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0E3EB3C-457D-4776-A617-859AF1F154C8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D625AD1-4C97-42CA-9078-5CCFBA60D1F3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9FB5578-678A-47BC-9E81-A0B2B97A4194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DB36AF4-D81D-4226-BD04-B24CF02E449F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17B65DD-612B-4B7A-8DBC-9F31B8197083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A9C658A-B36D-4C1E-9826-EEC2CBCDEF86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C19FE65-C012-465F-AA19-716348A953C3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156E504-4F1C-4CE1-B419-8E63D9E1C5A0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811E1B0-D196-4B9A-9024-58C35EA1F79C}"/>
                </a:ext>
              </a:extLst>
            </p:cNvPr>
            <p:cNvGrpSpPr/>
            <p:nvPr/>
          </p:nvGrpSpPr>
          <p:grpSpPr>
            <a:xfrm>
              <a:off x="12070863" y="0"/>
              <a:ext cx="121137" cy="6858000"/>
              <a:chOff x="9838414" y="48309"/>
              <a:chExt cx="348721" cy="6788262"/>
            </a:xfrm>
            <a:solidFill>
              <a:srgbClr val="2F347D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38AA1D5-443B-4514-B95D-00C064DC5D18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2E1E823-987C-4CE7-8359-AF4BA6230FD5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7157D8A-7EB2-41AB-BB5D-F308BF764187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CF0E2EC-3BA1-42F2-9131-6F3FC82F232F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B10236F-C259-4A4D-B702-BE7DA4907544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9FB4A26-8041-4FCC-BAD7-231CAC9C0505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FD192F3-E659-407A-9BE7-BCCBD045A066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6031FE3-AAB1-4923-B8EE-F35DCF8A1DD1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0717E91-1488-4FBD-9F8F-18869806411F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A724A4B-128C-4D59-8A71-E4FD1356CA03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BFF72A2-6210-4D14-B6EF-DD23CF8DDDE2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0265998-7059-4FA4-8649-8B9770099CC9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086B9CC-99AF-41D7-AD95-0C1B8F7197C5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27AD067-30A8-43ED-BF7D-FFC15F3EEC14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24AC2CE-D1C8-40FF-88D5-AAB12C195233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F19942C-F27A-458D-988A-30A483AC57F6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D4C9EDE-8719-48E3-A9EE-B295315D518D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4A4DAF-F593-407E-B1EC-D71C7B7CAAA5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02EC8AC-A500-471B-AF8C-4560243AFEFE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114AA43-D11C-41B5-B0EC-113FD7E29518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A126EA9D-14C2-4D98-BD9B-1985713F79E6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C76422C8-24E6-43FC-959D-AE0C7E48BD0C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4D2368A-99EE-46A2-AD00-1DA99A2D8044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C2B4458-80F7-4373-806D-419A9C1A9EDA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CE797F5-8FB5-4250-B1AC-E20F1BACB2BA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F5C6925-812A-4795-90FF-F60C4DF98CF5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17B407E-7DC3-4593-A340-7E59CD4D133D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0F8BAFE9-304D-46F1-874D-7F3E16ADD7CB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AA20579-05B0-4F3D-BC80-6FEA26FB45C9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51F1015-993D-40D2-80FD-645102F8C4A0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5B3268A-DF77-4FE3-9F11-8ACAE5A334B6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D7594CF-C43C-47ED-B5A1-26DC906BFD40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F79B8E3-50DC-43DC-9693-8B677AC1DB66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940FC24-35EF-4883-B31D-7DF5F2AABBAB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0B4BECB-2739-469B-A518-571AE66D4664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3046B8FB-5C5A-4AF8-978B-965D78D25B39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3AE2FED-70D2-4208-A532-A2BEF569D15E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9848C6B9-8061-465C-B8AC-7483AF2ED7CE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0AEE83A-7FA9-4237-A742-30F22622221C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0C244E9-E8FE-47D7-8D7D-7F2646F8FC86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204A7D4D-2CC5-459D-A061-DCD74A14D637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3CE2A34C-7153-45C9-8AF2-DA80B9E0AFDA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0A035A3-CB1F-4C1F-82ED-748DCA8FBFD9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DFEFA1E-D90A-4274-BAAB-9E52260EF7BE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905E21-9A30-4D89-B22C-E1DFEA73D3B2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74CA385-CCC8-4BE5-A8FE-B9272D56825A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B0C92E57-C6FE-409A-A7FD-C644C8275B50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F032284-F125-4D17-8FC8-32F90E875C2F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6FCE203-5241-4D64-A914-247B688869A2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DB5D44A-D97C-4C6F-85E3-302BF9D0525C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678F22-CBB9-41EC-9C7A-BA72717FEF57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3F9DEE3-9D1E-41C5-9A3B-5C0FFCFD551A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9D3D44B4-46F8-4B5B-940D-C95DC2C72745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C8E8D75-0886-4313-8F42-F9869A8B3931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6582C65C-8E7C-4456-8A61-3FF14F9BA26E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37AE94E-49FA-404E-9C78-DC44CD47B5A0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59071114-01AD-4D01-9836-D4BD3C322400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ED857D5-20BD-40B0-B497-AE7BAD4BC475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7A61EC7-1437-4692-B338-26A4625F1734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1A7EBEC-F9F7-4E22-A012-A48AED5C7529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09EBD91-AE0D-496F-A6F7-A7EC66012836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8CB90AE-8B1E-490E-A013-62C9E12897C1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A14F219-B169-4A43-B280-AFD6E3AFD25A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7966DD3-B740-412B-9B90-CABEA4A5A8B4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6" name="Picture 135" descr="A picture containing invertebrate, coelenterate, leaf&#10;&#10;Description automatically generated">
              <a:extLst>
                <a:ext uri="{FF2B5EF4-FFF2-40B4-BE49-F238E27FC236}">
                  <a16:creationId xmlns:a16="http://schemas.microsoft.com/office/drawing/2014/main" id="{60673945-87AB-473C-B9C4-7F1110B2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418" y="707555"/>
              <a:ext cx="4752731" cy="5442889"/>
            </a:xfrm>
            <a:prstGeom prst="rect">
              <a:avLst/>
            </a:prstGeom>
          </p:spPr>
        </p:pic>
        <p:pic>
          <p:nvPicPr>
            <p:cNvPr id="139" name="Picture 138" descr="Text&#10;&#10;Description automatically generated">
              <a:extLst>
                <a:ext uri="{FF2B5EF4-FFF2-40B4-BE49-F238E27FC236}">
                  <a16:creationId xmlns:a16="http://schemas.microsoft.com/office/drawing/2014/main" id="{B08BE4B8-1A89-4DA7-BAAF-B04A95A48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041" y="1464999"/>
              <a:ext cx="6736664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233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3566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spc="-50" dirty="0"/>
              <a:t>	B. Pieces of the armor (6:14–17)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1. Belt of truth (6:14)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2. Breastplate of righteousness (6:14)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3. Sandals of peace (6:15)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4. Shield of faith (6:16)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5. Helmet of salvation (6:17)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How might a church encourage its members to wear their “helmets” in battle?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4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730DBAF-E022-42B2-823E-D467E0336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29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What verses have you memorized in preparation for Satanic attacks?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910E45-A23E-4850-8B02-52346C9D634C}"/>
              </a:ext>
            </a:extLst>
          </p:cNvPr>
          <p:cNvSpPr txBox="1"/>
          <p:nvPr/>
        </p:nvSpPr>
        <p:spPr>
          <a:xfrm>
            <a:off x="4257744" y="829727"/>
            <a:ext cx="7362406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III. Join the Battle (6:17–24)</a:t>
            </a:r>
          </a:p>
          <a:p>
            <a:pPr>
              <a:lnSpc>
                <a:spcPts val="3400"/>
              </a:lnSpc>
              <a:tabLst>
                <a:tab pos="444500" algn="l"/>
              </a:tabLst>
            </a:pPr>
            <a:r>
              <a:rPr lang="en-US" sz="2800" b="1" dirty="0"/>
              <a:t>	A. Pick up your sword (6:17</a:t>
            </a:r>
            <a:r>
              <a:rPr lang="en-US" sz="2800" b="1" spc="-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20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85F6461-0BC2-4A37-B772-D0EDA7252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" b="14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9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Describe the openness Paul used in requesting prayer for himself?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910E45-A23E-4850-8B02-52346C9D634C}"/>
              </a:ext>
            </a:extLst>
          </p:cNvPr>
          <p:cNvSpPr txBox="1"/>
          <p:nvPr/>
        </p:nvSpPr>
        <p:spPr>
          <a:xfrm>
            <a:off x="4257744" y="829727"/>
            <a:ext cx="7362406" cy="138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III. Join the Battle (6:17–24)</a:t>
            </a:r>
          </a:p>
          <a:p>
            <a:pPr>
              <a:lnSpc>
                <a:spcPts val="3400"/>
              </a:lnSpc>
              <a:tabLst>
                <a:tab pos="444500" algn="l"/>
              </a:tabLst>
            </a:pPr>
            <a:r>
              <a:rPr lang="en-US" sz="2800" b="1" dirty="0"/>
              <a:t>	A. Pick up your sword (6:17</a:t>
            </a:r>
            <a:r>
              <a:rPr lang="en-US" sz="2800" b="1" spc="-50" dirty="0"/>
              <a:t>)</a:t>
            </a:r>
          </a:p>
          <a:p>
            <a:pPr>
              <a:lnSpc>
                <a:spcPts val="3400"/>
              </a:lnSpc>
              <a:tabLst>
                <a:tab pos="444500" algn="l"/>
              </a:tabLst>
            </a:pPr>
            <a:r>
              <a:rPr lang="en-US" sz="2800" b="1" spc="-50" dirty="0"/>
              <a:t>	B. Support your fellow soldiers (6:18–24)</a:t>
            </a:r>
          </a:p>
        </p:txBody>
      </p:sp>
    </p:spTree>
    <p:extLst>
      <p:ext uri="{BB962C8B-B14F-4D97-AF65-F5344CB8AC3E}">
        <p14:creationId xmlns:p14="http://schemas.microsoft.com/office/powerpoint/2010/main" val="19908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How might refusing to share our fears and struggles help the enemy gain ground in his battle against us?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910E45-A23E-4850-8B02-52346C9D634C}"/>
              </a:ext>
            </a:extLst>
          </p:cNvPr>
          <p:cNvSpPr txBox="1"/>
          <p:nvPr/>
        </p:nvSpPr>
        <p:spPr>
          <a:xfrm>
            <a:off x="4257744" y="829727"/>
            <a:ext cx="7362406" cy="1386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III. Join the Battle (6:17–24)</a:t>
            </a:r>
          </a:p>
          <a:p>
            <a:pPr>
              <a:lnSpc>
                <a:spcPts val="3400"/>
              </a:lnSpc>
              <a:tabLst>
                <a:tab pos="444500" algn="l"/>
              </a:tabLst>
            </a:pPr>
            <a:r>
              <a:rPr lang="en-US" sz="2800" b="1" dirty="0"/>
              <a:t>	A. Pick up your sword (6:17</a:t>
            </a:r>
            <a:r>
              <a:rPr lang="en-US" sz="2800" b="1" spc="-50" dirty="0"/>
              <a:t>)</a:t>
            </a:r>
          </a:p>
          <a:p>
            <a:pPr>
              <a:lnSpc>
                <a:spcPts val="3400"/>
              </a:lnSpc>
              <a:tabLst>
                <a:tab pos="444500" algn="l"/>
              </a:tabLst>
            </a:pPr>
            <a:r>
              <a:rPr lang="en-US" sz="2800" b="1" spc="-50" dirty="0"/>
              <a:t>	B. Support your fellow soldiers (6:18–24)</a:t>
            </a:r>
          </a:p>
        </p:txBody>
      </p:sp>
    </p:spTree>
    <p:extLst>
      <p:ext uri="{BB962C8B-B14F-4D97-AF65-F5344CB8AC3E}">
        <p14:creationId xmlns:p14="http://schemas.microsoft.com/office/powerpoint/2010/main" val="38785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0B6BC0-CFEC-4D2D-9EBC-001F0B335FFA}"/>
              </a:ext>
            </a:extLst>
          </p:cNvPr>
          <p:cNvSpPr/>
          <p:nvPr/>
        </p:nvSpPr>
        <p:spPr>
          <a:xfrm>
            <a:off x="0" y="735910"/>
            <a:ext cx="8591928" cy="612209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BB8C20D-F032-4EC6-B78D-C7104EF2B222}"/>
              </a:ext>
            </a:extLst>
          </p:cNvPr>
          <p:cNvSpPr/>
          <p:nvPr/>
        </p:nvSpPr>
        <p:spPr>
          <a:xfrm>
            <a:off x="0" y="4824037"/>
            <a:ext cx="290428" cy="248034"/>
          </a:xfrm>
          <a:prstGeom prst="rect">
            <a:avLst/>
          </a:prstGeom>
          <a:solidFill>
            <a:srgbClr val="0768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65EC8D-9001-4E1A-8B8D-F5E9867342E6}"/>
              </a:ext>
            </a:extLst>
          </p:cNvPr>
          <p:cNvSpPr/>
          <p:nvPr/>
        </p:nvSpPr>
        <p:spPr>
          <a:xfrm>
            <a:off x="0" y="1385218"/>
            <a:ext cx="290428" cy="248034"/>
          </a:xfrm>
          <a:prstGeom prst="rect">
            <a:avLst/>
          </a:prstGeom>
          <a:solidFill>
            <a:srgbClr val="0768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CCDB45-0D4D-4CFE-995B-A95F78E28ABE}"/>
              </a:ext>
            </a:extLst>
          </p:cNvPr>
          <p:cNvSpPr/>
          <p:nvPr/>
        </p:nvSpPr>
        <p:spPr>
          <a:xfrm>
            <a:off x="-1398" y="2532879"/>
            <a:ext cx="290428" cy="248034"/>
          </a:xfrm>
          <a:prstGeom prst="rect">
            <a:avLst/>
          </a:prstGeom>
          <a:solidFill>
            <a:srgbClr val="0768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B7EF02-9AB1-4F56-A334-B256BDEB9623}"/>
              </a:ext>
            </a:extLst>
          </p:cNvPr>
          <p:cNvSpPr/>
          <p:nvPr/>
        </p:nvSpPr>
        <p:spPr>
          <a:xfrm>
            <a:off x="-1398" y="3672938"/>
            <a:ext cx="290428" cy="248034"/>
          </a:xfrm>
          <a:prstGeom prst="rect">
            <a:avLst/>
          </a:prstGeom>
          <a:solidFill>
            <a:srgbClr val="0768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22B2D6D-BA24-4507-8B6C-69E565A43614}"/>
              </a:ext>
            </a:extLst>
          </p:cNvPr>
          <p:cNvSpPr/>
          <p:nvPr/>
        </p:nvSpPr>
        <p:spPr>
          <a:xfrm>
            <a:off x="194" y="5972306"/>
            <a:ext cx="290428" cy="248034"/>
          </a:xfrm>
          <a:prstGeom prst="rect">
            <a:avLst/>
          </a:prstGeom>
          <a:solidFill>
            <a:srgbClr val="0768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2B034-1F1B-4FAF-86B8-DC53B5F093E4}"/>
              </a:ext>
            </a:extLst>
          </p:cNvPr>
          <p:cNvSpPr/>
          <p:nvPr/>
        </p:nvSpPr>
        <p:spPr>
          <a:xfrm>
            <a:off x="8602126" y="733812"/>
            <a:ext cx="3589874" cy="6124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E90905-5CC1-42A2-949C-2F20E7C43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8" t="2233" r="9585" b="2233"/>
          <a:stretch/>
        </p:blipFill>
        <p:spPr>
          <a:xfrm>
            <a:off x="8623557" y="1065970"/>
            <a:ext cx="3547011" cy="575928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40DB702-3D70-4878-9642-F58A4C01B098}"/>
              </a:ext>
            </a:extLst>
          </p:cNvPr>
          <p:cNvSpPr/>
          <p:nvPr/>
        </p:nvSpPr>
        <p:spPr>
          <a:xfrm>
            <a:off x="0" y="0"/>
            <a:ext cx="12192000" cy="735911"/>
          </a:xfrm>
          <a:prstGeom prst="rect">
            <a:avLst/>
          </a:prstGeom>
          <a:solidFill>
            <a:srgbClr val="0768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D7720B6A-8D66-4BE0-AAD2-AA5530BDD8BF}"/>
              </a:ext>
            </a:extLst>
          </p:cNvPr>
          <p:cNvSpPr txBox="1"/>
          <p:nvPr/>
        </p:nvSpPr>
        <p:spPr>
          <a:xfrm>
            <a:off x="223316" y="44789"/>
            <a:ext cx="1190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etaOT-Bold" panose="020B0804030101020102" pitchFamily="34" charset="0"/>
              </a:rPr>
              <a:t>The Believer’s Armor from God for Spiritual Warfare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3D8428-EC61-4825-9DD6-36513B2D4040}"/>
              </a:ext>
            </a:extLst>
          </p:cNvPr>
          <p:cNvCxnSpPr>
            <a:cxnSpLocks/>
          </p:cNvCxnSpPr>
          <p:nvPr/>
        </p:nvCxnSpPr>
        <p:spPr>
          <a:xfrm flipH="1">
            <a:off x="8591928" y="733812"/>
            <a:ext cx="10198" cy="6122090"/>
          </a:xfrm>
          <a:prstGeom prst="line">
            <a:avLst/>
          </a:prstGeom>
          <a:ln w="28575">
            <a:solidFill>
              <a:srgbClr val="0768A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BF2EC67-EA1C-4723-82A3-C2CB3A26D3EA}"/>
              </a:ext>
            </a:extLst>
          </p:cNvPr>
          <p:cNvSpPr/>
          <p:nvPr/>
        </p:nvSpPr>
        <p:spPr>
          <a:xfrm>
            <a:off x="290428" y="1005896"/>
            <a:ext cx="1006678" cy="1006678"/>
          </a:xfrm>
          <a:prstGeom prst="rect">
            <a:avLst/>
          </a:prstGeom>
          <a:solidFill>
            <a:schemeClr val="bg1"/>
          </a:solidFill>
          <a:ln w="28575">
            <a:solidFill>
              <a:srgbClr val="0768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81A33-2248-4436-828A-ED5C5C88002D}"/>
              </a:ext>
            </a:extLst>
          </p:cNvPr>
          <p:cNvSpPr/>
          <p:nvPr/>
        </p:nvSpPr>
        <p:spPr>
          <a:xfrm>
            <a:off x="290428" y="2153557"/>
            <a:ext cx="1006678" cy="1006678"/>
          </a:xfrm>
          <a:prstGeom prst="rect">
            <a:avLst/>
          </a:prstGeom>
          <a:solidFill>
            <a:schemeClr val="bg1"/>
          </a:solidFill>
          <a:ln w="28575">
            <a:solidFill>
              <a:srgbClr val="0768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F67820-1289-4934-8223-571A41F76C9F}"/>
              </a:ext>
            </a:extLst>
          </p:cNvPr>
          <p:cNvSpPr/>
          <p:nvPr/>
        </p:nvSpPr>
        <p:spPr>
          <a:xfrm>
            <a:off x="290428" y="3299136"/>
            <a:ext cx="1006678" cy="1006678"/>
          </a:xfrm>
          <a:prstGeom prst="rect">
            <a:avLst/>
          </a:prstGeom>
          <a:solidFill>
            <a:schemeClr val="bg1"/>
          </a:solidFill>
          <a:ln w="28575">
            <a:solidFill>
              <a:srgbClr val="0768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B5B342-8BBE-4A32-AAF4-7A62D0937B45}"/>
              </a:ext>
            </a:extLst>
          </p:cNvPr>
          <p:cNvSpPr/>
          <p:nvPr/>
        </p:nvSpPr>
        <p:spPr>
          <a:xfrm>
            <a:off x="290428" y="4444715"/>
            <a:ext cx="1006678" cy="1006678"/>
          </a:xfrm>
          <a:prstGeom prst="rect">
            <a:avLst/>
          </a:prstGeom>
          <a:solidFill>
            <a:schemeClr val="bg1"/>
          </a:solidFill>
          <a:ln w="28575">
            <a:solidFill>
              <a:srgbClr val="0768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B0D83A-CB54-40F0-A10E-2AF294E2B014}"/>
              </a:ext>
            </a:extLst>
          </p:cNvPr>
          <p:cNvSpPr/>
          <p:nvPr/>
        </p:nvSpPr>
        <p:spPr>
          <a:xfrm>
            <a:off x="290428" y="5590294"/>
            <a:ext cx="1006678" cy="1006678"/>
          </a:xfrm>
          <a:prstGeom prst="rect">
            <a:avLst/>
          </a:prstGeom>
          <a:solidFill>
            <a:schemeClr val="bg1"/>
          </a:solidFill>
          <a:ln w="28575">
            <a:solidFill>
              <a:srgbClr val="0768A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2593FA-D3B3-43B4-AC70-1CE7F175F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9"/>
          <a:stretch/>
        </p:blipFill>
        <p:spPr>
          <a:xfrm>
            <a:off x="365009" y="3341150"/>
            <a:ext cx="876573" cy="9475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CC77BE-D816-4A0E-B92A-924FC9F97F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41" t="3792" r="12933" b="4709"/>
          <a:stretch/>
        </p:blipFill>
        <p:spPr>
          <a:xfrm>
            <a:off x="423898" y="4508624"/>
            <a:ext cx="736341" cy="8956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0BFBF95-3883-4C5C-B2F3-04CFAE6A97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5" t="4319" r="6103"/>
          <a:stretch/>
        </p:blipFill>
        <p:spPr>
          <a:xfrm>
            <a:off x="400731" y="1065970"/>
            <a:ext cx="832462" cy="9004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50C39E-D3F3-484E-9DC6-C0359A21F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77" b="3806"/>
          <a:stretch/>
        </p:blipFill>
        <p:spPr>
          <a:xfrm>
            <a:off x="329174" y="2189693"/>
            <a:ext cx="929186" cy="93698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3764B01-A762-44F0-83B9-430C0EC3499A}"/>
              </a:ext>
            </a:extLst>
          </p:cNvPr>
          <p:cNvSpPr txBox="1"/>
          <p:nvPr/>
        </p:nvSpPr>
        <p:spPr>
          <a:xfrm>
            <a:off x="1407972" y="978814"/>
            <a:ext cx="6913907" cy="415498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2400" dirty="0">
                <a:latin typeface="MetaOT-Bold" panose="020B0804030101020102" pitchFamily="34" charset="0"/>
              </a:rPr>
              <a:t>Belt of Truth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4A81C6-C4C4-482D-AACF-68174A9F0D72}"/>
              </a:ext>
            </a:extLst>
          </p:cNvPr>
          <p:cNvSpPr txBox="1"/>
          <p:nvPr/>
        </p:nvSpPr>
        <p:spPr>
          <a:xfrm>
            <a:off x="1418170" y="2123740"/>
            <a:ext cx="6913907" cy="415498"/>
          </a:xfrm>
          <a:prstGeom prst="rect">
            <a:avLst/>
          </a:prstGeom>
          <a:noFill/>
        </p:spPr>
        <p:txBody>
          <a:bodyPr wrap="square" lIns="91440" tIns="0" rtlCol="0">
            <a:spAutoFit/>
          </a:bodyPr>
          <a:lstStyle/>
          <a:p>
            <a:r>
              <a:rPr lang="en-US" sz="2400" dirty="0">
                <a:latin typeface="MetaOT-Bold" panose="020B0804030101020102" pitchFamily="34" charset="0"/>
              </a:rPr>
              <a:t>Breastplate of Righteousness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F7FA2E-541E-4708-812C-F10ABD12C4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3" t="7010" r="15381" b="12402"/>
          <a:stretch/>
        </p:blipFill>
        <p:spPr>
          <a:xfrm>
            <a:off x="355237" y="5637132"/>
            <a:ext cx="873662" cy="91809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3478466-BA64-4A0E-B4B6-0267A8BB47D0}"/>
              </a:ext>
            </a:extLst>
          </p:cNvPr>
          <p:cNvSpPr txBox="1"/>
          <p:nvPr/>
        </p:nvSpPr>
        <p:spPr>
          <a:xfrm>
            <a:off x="1407972" y="3269319"/>
            <a:ext cx="6913907" cy="415498"/>
          </a:xfrm>
          <a:prstGeom prst="rect">
            <a:avLst/>
          </a:prstGeom>
          <a:noFill/>
        </p:spPr>
        <p:txBody>
          <a:bodyPr wrap="square" lIns="91440" tIns="0" rtlCol="0">
            <a:spAutoFit/>
          </a:bodyPr>
          <a:lstStyle/>
          <a:p>
            <a:r>
              <a:rPr lang="en-US" sz="2400" dirty="0">
                <a:latin typeface="MetaOT-Bold" panose="020B0804030101020102" pitchFamily="34" charset="0"/>
              </a:rPr>
              <a:t>Sandals of Peace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74327E-6C30-46EB-82AA-21FCB7A122F9}"/>
              </a:ext>
            </a:extLst>
          </p:cNvPr>
          <p:cNvSpPr txBox="1"/>
          <p:nvPr/>
        </p:nvSpPr>
        <p:spPr>
          <a:xfrm>
            <a:off x="1418170" y="4417760"/>
            <a:ext cx="6913907" cy="415498"/>
          </a:xfrm>
          <a:prstGeom prst="rect">
            <a:avLst/>
          </a:prstGeom>
          <a:noFill/>
        </p:spPr>
        <p:txBody>
          <a:bodyPr wrap="square" lIns="91440" tIns="0" rtlCol="0">
            <a:spAutoFit/>
          </a:bodyPr>
          <a:lstStyle/>
          <a:p>
            <a:r>
              <a:rPr lang="en-US" sz="2400" dirty="0">
                <a:latin typeface="MetaOT-Bold" panose="020B0804030101020102" pitchFamily="34" charset="0"/>
              </a:rPr>
              <a:t>Shield of Faith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41AF90-AFF5-449D-9D01-D38AB0E9F238}"/>
              </a:ext>
            </a:extLst>
          </p:cNvPr>
          <p:cNvSpPr txBox="1"/>
          <p:nvPr/>
        </p:nvSpPr>
        <p:spPr>
          <a:xfrm>
            <a:off x="1418170" y="5566201"/>
            <a:ext cx="6913907" cy="415498"/>
          </a:xfrm>
          <a:prstGeom prst="rect">
            <a:avLst/>
          </a:prstGeom>
          <a:noFill/>
        </p:spPr>
        <p:txBody>
          <a:bodyPr wrap="square" lIns="91440" tIns="0" rtlCol="0">
            <a:spAutoFit/>
          </a:bodyPr>
          <a:lstStyle/>
          <a:p>
            <a:r>
              <a:rPr lang="en-US" sz="2400" dirty="0">
                <a:latin typeface="MetaOT-Bold" panose="020B0804030101020102" pitchFamily="34" charset="0"/>
              </a:rPr>
              <a:t>Helmet of Salvation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016248-72D5-4464-B7EF-A5D157574EF3}"/>
              </a:ext>
            </a:extLst>
          </p:cNvPr>
          <p:cNvSpPr txBox="1"/>
          <p:nvPr/>
        </p:nvSpPr>
        <p:spPr>
          <a:xfrm>
            <a:off x="1587534" y="1341771"/>
            <a:ext cx="6819035" cy="72327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2200" dirty="0">
                <a:solidFill>
                  <a:srgbClr val="0768A0"/>
                </a:solidFill>
                <a:latin typeface="MetaOT-Bold" panose="020B0804030101020102" pitchFamily="34" charset="0"/>
              </a:rPr>
              <a:t>Learn God’s truth so it will direct your thoughts and actions in battle.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AC7C03-6FE9-4E05-BDD4-1A5B27E1EC15}"/>
              </a:ext>
            </a:extLst>
          </p:cNvPr>
          <p:cNvSpPr txBox="1"/>
          <p:nvPr/>
        </p:nvSpPr>
        <p:spPr>
          <a:xfrm>
            <a:off x="1587534" y="2483836"/>
            <a:ext cx="6819035" cy="72327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2200" dirty="0">
                <a:solidFill>
                  <a:srgbClr val="0768A0"/>
                </a:solidFill>
                <a:latin typeface="MetaOT-Bold" panose="020B0804030101020102" pitchFamily="34" charset="0"/>
              </a:rPr>
              <a:t>Recognize God has declared you righteous, meaning you can successfully fight for Him.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6F0886-4AAF-4AAB-B7F5-B2FB97506FE3}"/>
              </a:ext>
            </a:extLst>
          </p:cNvPr>
          <p:cNvSpPr txBox="1"/>
          <p:nvPr/>
        </p:nvSpPr>
        <p:spPr>
          <a:xfrm>
            <a:off x="1587533" y="3632603"/>
            <a:ext cx="6819035" cy="72327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2200" dirty="0">
                <a:solidFill>
                  <a:srgbClr val="0768A0"/>
                </a:solidFill>
                <a:latin typeface="MetaOT-Bold" panose="020B0804030101020102" pitchFamily="34" charset="0"/>
              </a:rPr>
              <a:t>Stand firm in your peace with God through Jesus and take the gospel of peace to the lost.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E50AD64-B014-4E7A-B8FC-7584E1A87657}"/>
              </a:ext>
            </a:extLst>
          </p:cNvPr>
          <p:cNvSpPr/>
          <p:nvPr/>
        </p:nvSpPr>
        <p:spPr>
          <a:xfrm>
            <a:off x="10930855" y="214421"/>
            <a:ext cx="771788" cy="764393"/>
          </a:xfrm>
          <a:prstGeom prst="ellipse">
            <a:avLst/>
          </a:prstGeom>
          <a:solidFill>
            <a:schemeClr val="bg1"/>
          </a:solidFill>
          <a:ln w="19050">
            <a:solidFill>
              <a:srgbClr val="0768A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8C84805-E533-40DD-962C-80F74B26C959}"/>
              </a:ext>
            </a:extLst>
          </p:cNvPr>
          <p:cNvSpPr txBox="1"/>
          <p:nvPr/>
        </p:nvSpPr>
        <p:spPr>
          <a:xfrm>
            <a:off x="1587533" y="4781370"/>
            <a:ext cx="6819035" cy="72327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2200" dirty="0">
                <a:solidFill>
                  <a:srgbClr val="0768A0"/>
                </a:solidFill>
                <a:latin typeface="MetaOT-Bold" panose="020B0804030101020102" pitchFamily="34" charset="0"/>
              </a:rPr>
              <a:t>Put your faith in God and His Word to recognize and extinguish Satan’s fiery darts.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2B7618-D09C-4718-96CE-498CBDC926FC}"/>
              </a:ext>
            </a:extLst>
          </p:cNvPr>
          <p:cNvSpPr txBox="1"/>
          <p:nvPr/>
        </p:nvSpPr>
        <p:spPr>
          <a:xfrm>
            <a:off x="1584643" y="5931844"/>
            <a:ext cx="6819035" cy="723275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2200" dirty="0">
                <a:solidFill>
                  <a:srgbClr val="0768A0"/>
                </a:solidFill>
                <a:latin typeface="MetaOT-Bold" panose="020B0804030101020102" pitchFamily="34" charset="0"/>
              </a:rPr>
              <a:t>Fill your mind with God’s Word to protect yourself against Satan’s destructive ideas and attitudes.</a:t>
            </a:r>
          </a:p>
        </p:txBody>
      </p:sp>
      <p:pic>
        <p:nvPicPr>
          <p:cNvPr id="4" name="Picture 3" descr="A blue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AAD139D-54E9-42BE-8140-274335E71E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050" y="103918"/>
            <a:ext cx="985398" cy="9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74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D354087-6CCA-4BCD-AAB2-C95B61FA961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11B7EA6-4729-445C-8D92-75AB948C8CE1}"/>
                </a:ext>
              </a:extLst>
            </p:cNvPr>
            <p:cNvSpPr/>
            <p:nvPr/>
          </p:nvSpPr>
          <p:spPr>
            <a:xfrm>
              <a:off x="0" y="0"/>
              <a:ext cx="12191994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0" name="Picture 139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43823387-86E1-4079-9F45-7977938FC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05" r="56"/>
            <a:stretch/>
          </p:blipFill>
          <p:spPr>
            <a:xfrm>
              <a:off x="0" y="0"/>
              <a:ext cx="5175316" cy="6858000"/>
            </a:xfrm>
            <a:prstGeom prst="rect">
              <a:avLst/>
            </a:prstGeom>
            <a:effectLst>
              <a:outerShdw blurRad="25400" dist="38100" algn="l" rotWithShape="0">
                <a:prstClr val="black">
                  <a:alpha val="25000"/>
                </a:prstClr>
              </a:outerShdw>
            </a:effectLst>
          </p:spPr>
        </p:pic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D85E354-7F4B-4B06-A324-99867873E0E8}"/>
                </a:ext>
              </a:extLst>
            </p:cNvPr>
            <p:cNvGrpSpPr/>
            <p:nvPr/>
          </p:nvGrpSpPr>
          <p:grpSpPr>
            <a:xfrm>
              <a:off x="11956253" y="0"/>
              <a:ext cx="73436" cy="6858000"/>
              <a:chOff x="9838414" y="48309"/>
              <a:chExt cx="348721" cy="6788262"/>
            </a:xfrm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456B5FFE-E51F-4E91-8F0E-409EDDF9A02F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32F7BC-3F4F-47C4-A73A-2D86BBC54F11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02FA0D5F-50FB-4116-B913-92BBA43609A5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282143CF-6AE9-4F1D-9422-3D643405A8B9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2621E897-28E3-4CF2-9C94-024656FA90BE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4D4B5D2F-E367-4BAE-8069-12175BFE6626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450CE873-D03B-4090-9AFE-9D82DC842A72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E80DD450-FCB1-48CF-99C1-F7206BCB319E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2AF74DA2-DDB5-4627-821A-A3EBBF277DDA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528B92A5-3679-472F-B3D2-8E705A267F47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4A5D9844-055C-4AA8-B961-D918F6A3AA7F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62B9A2A-B1F9-4D14-96B6-074BB3FC3C47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8D8C1E3A-CAEF-41D3-8ADA-D58E9EB946CF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41D5477-617B-42E3-AFB3-2FFA5F4146A3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7C22A3F3-4320-4C59-92F2-F4BBF70CDB45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F1CD35E0-3D13-45A7-A10F-60944571B00E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640E03BC-E77E-48C0-AEFD-AE1F10757A4D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275C6122-D703-48EC-8D80-89C05DC46FA5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2EEA3123-89BA-4E16-AD36-965B86BFC997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D671C5D4-A62C-4AD8-A538-BDED32A7690C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0BC48BB-AD51-4252-877C-ADE5D93EFC6C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37661C4E-5BDF-41AD-8CE9-9AC1CC74545D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A5B92321-BE58-4343-88F0-0930FA09D2EA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5BC72580-347E-4BDB-B7BA-7E5BB01D43AB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5E15177C-C571-43CF-B69E-952C457B59D2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A6F0C3C0-132A-42B8-BE90-46960DB65DF3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F60BF0BE-C0DC-4CC7-93C6-5932A87CAB91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63F54032-7D05-4A83-8170-E9BB7CFAE761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14E897D4-A394-4703-9435-69DFCA1B9794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9151D72-EEF9-4861-9B1A-13CE153F04D4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24276229-A92A-4716-BCBE-22979FA19201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F58BDA62-8445-4F14-8A25-A4BD4F893828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C930D77C-8F2C-4317-ACC3-28865460FBF8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686CE9EE-664D-4EFF-91AB-FD46CB173B84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28889059-CE64-4B2A-8E1F-6312806D3057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11EE7456-25BC-42F6-923C-B008EBE4CD9F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DE5F44B0-146B-429B-80D0-C619702A1E1A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D21DEEFA-20DB-4450-9C85-F0B35F3A6875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DB77C571-90FF-490E-B4F5-2B7F4C15E929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DAA3393D-2C71-40DE-9144-78CF56C1FE40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5618134F-0154-48C7-B297-AA91D20CCA9D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7D23B3BD-287B-467E-9160-236551819832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BE9F24B4-46C9-4E83-BD95-B987F3DE1AAF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5E28E1AD-2FD5-4EB8-A08D-3993BDC2B4C6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94E9ED71-FFE4-4436-9D14-141E6C190006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AC0A6AD3-25A8-4380-951A-730609D0302C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2161519A-B577-4862-9949-5378BA17809C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19117798-27C8-4832-A392-38749ABE333A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038C182B-87D5-4E36-B6B5-F62815741B12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C7E2D2F6-ACAA-43E7-9491-CCF9A990F445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559CAD05-4400-444A-9178-36219A18FF6D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F1C2927B-B1C5-4C20-8DF2-5C8F9ED94FA3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7FE855E-53BA-450F-B936-99BDFCB0B6EA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153C24C1-E7CE-4498-8E62-0760B37EBDA2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A6C5DC2E-7388-4B05-A4B9-8E0FCD928A49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48D1C8FE-6878-445D-97FE-3CC0EF143D88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CA9DBF53-9AC0-4BE8-8C63-A2BFD495B282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19BF5179-EE83-4921-B20F-D21B660F81C4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D69BF255-EB5B-46A6-A70A-257735345798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83EEA7C-1A63-4D16-91BC-BE18223A019E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2C2EC227-9EFA-4486-89ED-6429C82C4652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2926CD23-902D-49F8-9703-04BC896971B8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18739AAD-30A6-46BC-B5F2-63C0AC29B361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30F518E2-F0B5-4920-BE46-E6B90897D130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solidFill>
                <a:srgbClr val="0A6C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8519F883-DE6F-49C6-867F-EE44B10ABBA3}"/>
                </a:ext>
              </a:extLst>
            </p:cNvPr>
            <p:cNvGrpSpPr/>
            <p:nvPr/>
          </p:nvGrpSpPr>
          <p:grpSpPr>
            <a:xfrm>
              <a:off x="12070863" y="0"/>
              <a:ext cx="121137" cy="6858000"/>
              <a:chOff x="9838414" y="48309"/>
              <a:chExt cx="348721" cy="6788262"/>
            </a:xfrm>
            <a:solidFill>
              <a:srgbClr val="2F347D"/>
            </a:solidFill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37081DA6-5A1A-4C71-8B1D-CCDD3BF5EFEC}"/>
                  </a:ext>
                </a:extLst>
              </p:cNvPr>
              <p:cNvSpPr/>
              <p:nvPr/>
            </p:nvSpPr>
            <p:spPr>
              <a:xfrm>
                <a:off x="9838430" y="4830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4AE14C7-1C18-4DB7-8D8F-80E946B220CE}"/>
                  </a:ext>
                </a:extLst>
              </p:cNvPr>
              <p:cNvSpPr/>
              <p:nvPr/>
            </p:nvSpPr>
            <p:spPr>
              <a:xfrm>
                <a:off x="9838430" y="15500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A5E9F77-6781-45C6-965C-C22CEB296E3F}"/>
                  </a:ext>
                </a:extLst>
              </p:cNvPr>
              <p:cNvSpPr/>
              <p:nvPr/>
            </p:nvSpPr>
            <p:spPr>
              <a:xfrm>
                <a:off x="9838429" y="36840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D5B212B-3E94-4B73-B745-6FC729BC46DD}"/>
                  </a:ext>
                </a:extLst>
              </p:cNvPr>
              <p:cNvSpPr/>
              <p:nvPr/>
            </p:nvSpPr>
            <p:spPr>
              <a:xfrm>
                <a:off x="9838430" y="26170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651EC2C-C9C0-44FF-9C61-8A90C04A29C2}"/>
                  </a:ext>
                </a:extLst>
              </p:cNvPr>
              <p:cNvSpPr/>
              <p:nvPr/>
            </p:nvSpPr>
            <p:spPr>
              <a:xfrm>
                <a:off x="9838429" y="47509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A1DF4A1-693C-4D25-9982-50CCF58DC416}"/>
                  </a:ext>
                </a:extLst>
              </p:cNvPr>
              <p:cNvSpPr/>
              <p:nvPr/>
            </p:nvSpPr>
            <p:spPr>
              <a:xfrm>
                <a:off x="9838429" y="58179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E96056F-2A3C-4631-B0E3-D2886B200331}"/>
                  </a:ext>
                </a:extLst>
              </p:cNvPr>
              <p:cNvSpPr/>
              <p:nvPr/>
            </p:nvSpPr>
            <p:spPr>
              <a:xfrm>
                <a:off x="9838428" y="79518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C59BAF4E-ED4B-4BC3-91D4-7F1C568B7F18}"/>
                  </a:ext>
                </a:extLst>
              </p:cNvPr>
              <p:cNvSpPr/>
              <p:nvPr/>
            </p:nvSpPr>
            <p:spPr>
              <a:xfrm>
                <a:off x="9838429" y="68849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5CFE7D2-EAB9-4CED-B898-9957F13C5329}"/>
                  </a:ext>
                </a:extLst>
              </p:cNvPr>
              <p:cNvSpPr/>
              <p:nvPr/>
            </p:nvSpPr>
            <p:spPr>
              <a:xfrm>
                <a:off x="9838428" y="90188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925E4DDC-A7EA-4809-B2FC-6CE6DC9CA85D}"/>
                  </a:ext>
                </a:extLst>
              </p:cNvPr>
              <p:cNvSpPr/>
              <p:nvPr/>
            </p:nvSpPr>
            <p:spPr>
              <a:xfrm>
                <a:off x="9838428" y="100858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A35F550-4955-4E26-B73E-8163ECB16B69}"/>
                  </a:ext>
                </a:extLst>
              </p:cNvPr>
              <p:cNvSpPr/>
              <p:nvPr/>
            </p:nvSpPr>
            <p:spPr>
              <a:xfrm>
                <a:off x="9838427" y="122197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1189AAD0-9B81-46F6-A5FC-EEDB11C4AE1B}"/>
                  </a:ext>
                </a:extLst>
              </p:cNvPr>
              <p:cNvSpPr/>
              <p:nvPr/>
            </p:nvSpPr>
            <p:spPr>
              <a:xfrm>
                <a:off x="9838428" y="111527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1E0EA61A-7BD6-4971-825C-06D3A1A8C97E}"/>
                  </a:ext>
                </a:extLst>
              </p:cNvPr>
              <p:cNvSpPr/>
              <p:nvPr/>
            </p:nvSpPr>
            <p:spPr>
              <a:xfrm>
                <a:off x="9838427" y="132867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644912B9-3EB6-4402-8A0A-53BBF964AE7D}"/>
                  </a:ext>
                </a:extLst>
              </p:cNvPr>
              <p:cNvSpPr/>
              <p:nvPr/>
            </p:nvSpPr>
            <p:spPr>
              <a:xfrm>
                <a:off x="9838427" y="143537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388B5F8-DCBD-4B9B-B701-DCA4225FC269}"/>
                  </a:ext>
                </a:extLst>
              </p:cNvPr>
              <p:cNvSpPr/>
              <p:nvPr/>
            </p:nvSpPr>
            <p:spPr>
              <a:xfrm>
                <a:off x="9838426" y="164876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5DBD2292-F4C1-4A7E-AA0E-DF0592510CD9}"/>
                  </a:ext>
                </a:extLst>
              </p:cNvPr>
              <p:cNvSpPr/>
              <p:nvPr/>
            </p:nvSpPr>
            <p:spPr>
              <a:xfrm>
                <a:off x="9838427" y="154206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CB2F9D7-792D-4B02-A6C3-AF7EB8E65219}"/>
                  </a:ext>
                </a:extLst>
              </p:cNvPr>
              <p:cNvSpPr/>
              <p:nvPr/>
            </p:nvSpPr>
            <p:spPr>
              <a:xfrm>
                <a:off x="9838426" y="175546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E71FF49B-F725-4557-88B0-EA2F35ABED73}"/>
                  </a:ext>
                </a:extLst>
              </p:cNvPr>
              <p:cNvSpPr/>
              <p:nvPr/>
            </p:nvSpPr>
            <p:spPr>
              <a:xfrm>
                <a:off x="9838426" y="186215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0C635C13-AB0D-48AA-A6CA-490C0D5909CC}"/>
                  </a:ext>
                </a:extLst>
              </p:cNvPr>
              <p:cNvSpPr/>
              <p:nvPr/>
            </p:nvSpPr>
            <p:spPr>
              <a:xfrm>
                <a:off x="9838425" y="207555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02184F37-0541-42B4-8A81-A9BC57C3D05A}"/>
                  </a:ext>
                </a:extLst>
              </p:cNvPr>
              <p:cNvSpPr/>
              <p:nvPr/>
            </p:nvSpPr>
            <p:spPr>
              <a:xfrm>
                <a:off x="9838426" y="196885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5B9C3DA-EDAD-4683-B24B-DB28E68D48B2}"/>
                  </a:ext>
                </a:extLst>
              </p:cNvPr>
              <p:cNvSpPr/>
              <p:nvPr/>
            </p:nvSpPr>
            <p:spPr>
              <a:xfrm>
                <a:off x="9838425" y="218224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6FDCD89-233A-4C1D-B395-A0F37560888B}"/>
                  </a:ext>
                </a:extLst>
              </p:cNvPr>
              <p:cNvSpPr/>
              <p:nvPr/>
            </p:nvSpPr>
            <p:spPr>
              <a:xfrm>
                <a:off x="9838425" y="228894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3F3D5C3-75D2-4EA9-9F12-62E7CA2EA3B5}"/>
                  </a:ext>
                </a:extLst>
              </p:cNvPr>
              <p:cNvSpPr/>
              <p:nvPr/>
            </p:nvSpPr>
            <p:spPr>
              <a:xfrm>
                <a:off x="9838424" y="250234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DA88410A-31A9-491A-BC27-9949130B0871}"/>
                  </a:ext>
                </a:extLst>
              </p:cNvPr>
              <p:cNvSpPr/>
              <p:nvPr/>
            </p:nvSpPr>
            <p:spPr>
              <a:xfrm>
                <a:off x="9838425" y="239564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CB20F76A-71B6-454F-9021-9854205772C9}"/>
                  </a:ext>
                </a:extLst>
              </p:cNvPr>
              <p:cNvSpPr/>
              <p:nvPr/>
            </p:nvSpPr>
            <p:spPr>
              <a:xfrm>
                <a:off x="9838424" y="260903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0322312-32B1-47C7-98BB-D58E3828EB91}"/>
                  </a:ext>
                </a:extLst>
              </p:cNvPr>
              <p:cNvSpPr/>
              <p:nvPr/>
            </p:nvSpPr>
            <p:spPr>
              <a:xfrm>
                <a:off x="9838424" y="271573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5632A097-CBF7-47F3-BA67-21AFE9A1316E}"/>
                  </a:ext>
                </a:extLst>
              </p:cNvPr>
              <p:cNvSpPr/>
              <p:nvPr/>
            </p:nvSpPr>
            <p:spPr>
              <a:xfrm>
                <a:off x="9838423" y="292912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2BC569C-5AA4-4E31-BB85-7AB13A989750}"/>
                  </a:ext>
                </a:extLst>
              </p:cNvPr>
              <p:cNvSpPr/>
              <p:nvPr/>
            </p:nvSpPr>
            <p:spPr>
              <a:xfrm>
                <a:off x="9838424" y="282243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E33A1E4B-BEAE-44AA-8D29-A513F2A692D5}"/>
                  </a:ext>
                </a:extLst>
              </p:cNvPr>
              <p:cNvSpPr/>
              <p:nvPr/>
            </p:nvSpPr>
            <p:spPr>
              <a:xfrm>
                <a:off x="9838423" y="303582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417648FE-D3AD-4E8F-AD7E-37AFE5BC8305}"/>
                  </a:ext>
                </a:extLst>
              </p:cNvPr>
              <p:cNvSpPr/>
              <p:nvPr/>
            </p:nvSpPr>
            <p:spPr>
              <a:xfrm>
                <a:off x="9838423" y="314252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7D5FF0EA-8C6B-4819-82EC-A934273602A5}"/>
                  </a:ext>
                </a:extLst>
              </p:cNvPr>
              <p:cNvSpPr/>
              <p:nvPr/>
            </p:nvSpPr>
            <p:spPr>
              <a:xfrm>
                <a:off x="9838422" y="335591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28128E61-25A1-43C7-BD24-75B884ACD97B}"/>
                  </a:ext>
                </a:extLst>
              </p:cNvPr>
              <p:cNvSpPr/>
              <p:nvPr/>
            </p:nvSpPr>
            <p:spPr>
              <a:xfrm>
                <a:off x="9838423" y="324921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3A4A15C-8246-422E-9BFE-86145F6CAA3D}"/>
                  </a:ext>
                </a:extLst>
              </p:cNvPr>
              <p:cNvSpPr/>
              <p:nvPr/>
            </p:nvSpPr>
            <p:spPr>
              <a:xfrm>
                <a:off x="9838422" y="346261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7A1D06DF-0D69-4518-9DEA-3AE7606DDE17}"/>
                  </a:ext>
                </a:extLst>
              </p:cNvPr>
              <p:cNvSpPr/>
              <p:nvPr/>
            </p:nvSpPr>
            <p:spPr>
              <a:xfrm>
                <a:off x="9838422" y="356931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964DE857-D27B-4208-8223-956E50621D45}"/>
                  </a:ext>
                </a:extLst>
              </p:cNvPr>
              <p:cNvSpPr/>
              <p:nvPr/>
            </p:nvSpPr>
            <p:spPr>
              <a:xfrm>
                <a:off x="9838421" y="378270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41780D6-4861-4DD0-8101-F40F90722EE8}"/>
                  </a:ext>
                </a:extLst>
              </p:cNvPr>
              <p:cNvSpPr/>
              <p:nvPr/>
            </p:nvSpPr>
            <p:spPr>
              <a:xfrm>
                <a:off x="9838422" y="367600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D9E6FD9-447E-45FC-A7BB-753357AC8AFA}"/>
                  </a:ext>
                </a:extLst>
              </p:cNvPr>
              <p:cNvSpPr/>
              <p:nvPr/>
            </p:nvSpPr>
            <p:spPr>
              <a:xfrm>
                <a:off x="9838421" y="388940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3431221F-1E2A-4BE3-A273-91532822BF0A}"/>
                  </a:ext>
                </a:extLst>
              </p:cNvPr>
              <p:cNvSpPr/>
              <p:nvPr/>
            </p:nvSpPr>
            <p:spPr>
              <a:xfrm>
                <a:off x="9838421" y="399609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1EAB5A0-B543-44C8-A8D9-2872BB9B1B0D}"/>
                  </a:ext>
                </a:extLst>
              </p:cNvPr>
              <p:cNvSpPr/>
              <p:nvPr/>
            </p:nvSpPr>
            <p:spPr>
              <a:xfrm>
                <a:off x="9838420" y="420949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88BF29CF-150F-444E-BED2-A872033684B7}"/>
                  </a:ext>
                </a:extLst>
              </p:cNvPr>
              <p:cNvSpPr/>
              <p:nvPr/>
            </p:nvSpPr>
            <p:spPr>
              <a:xfrm>
                <a:off x="9838421" y="410279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5E986DE7-610C-40E2-8B37-0895143923EA}"/>
                  </a:ext>
                </a:extLst>
              </p:cNvPr>
              <p:cNvSpPr/>
              <p:nvPr/>
            </p:nvSpPr>
            <p:spPr>
              <a:xfrm>
                <a:off x="9838420" y="431618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EBA52CB-662B-493D-999C-C8AB4346E825}"/>
                  </a:ext>
                </a:extLst>
              </p:cNvPr>
              <p:cNvSpPr/>
              <p:nvPr/>
            </p:nvSpPr>
            <p:spPr>
              <a:xfrm>
                <a:off x="9838420" y="442288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AA6E1B0A-5B08-4AA4-B7ED-86D79139C822}"/>
                  </a:ext>
                </a:extLst>
              </p:cNvPr>
              <p:cNvSpPr/>
              <p:nvPr/>
            </p:nvSpPr>
            <p:spPr>
              <a:xfrm>
                <a:off x="9838419" y="463628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012AE5E5-1E56-4AB3-82CD-2F564BC37A06}"/>
                  </a:ext>
                </a:extLst>
              </p:cNvPr>
              <p:cNvSpPr/>
              <p:nvPr/>
            </p:nvSpPr>
            <p:spPr>
              <a:xfrm>
                <a:off x="9838420" y="452958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245E93D-4457-4243-9F52-FB138C581D19}"/>
                  </a:ext>
                </a:extLst>
              </p:cNvPr>
              <p:cNvSpPr/>
              <p:nvPr/>
            </p:nvSpPr>
            <p:spPr>
              <a:xfrm>
                <a:off x="9838419" y="474297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8702E4D5-823E-44A2-B462-794C99BD8F46}"/>
                  </a:ext>
                </a:extLst>
              </p:cNvPr>
              <p:cNvSpPr/>
              <p:nvPr/>
            </p:nvSpPr>
            <p:spPr>
              <a:xfrm>
                <a:off x="9838419" y="48496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DAA59BCD-7D3C-4BD6-9FD2-B5999765655A}"/>
                  </a:ext>
                </a:extLst>
              </p:cNvPr>
              <p:cNvSpPr/>
              <p:nvPr/>
            </p:nvSpPr>
            <p:spPr>
              <a:xfrm>
                <a:off x="9838418" y="50630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CF8C12D1-F87C-4147-9B34-D5B7908DF994}"/>
                  </a:ext>
                </a:extLst>
              </p:cNvPr>
              <p:cNvSpPr/>
              <p:nvPr/>
            </p:nvSpPr>
            <p:spPr>
              <a:xfrm>
                <a:off x="9838419" y="49563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3F9569B9-8370-4535-8EB1-F530256F60E7}"/>
                  </a:ext>
                </a:extLst>
              </p:cNvPr>
              <p:cNvSpPr/>
              <p:nvPr/>
            </p:nvSpPr>
            <p:spPr>
              <a:xfrm>
                <a:off x="9838418" y="516637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F905311A-C3CC-4D34-A0E5-8387F9810C21}"/>
                  </a:ext>
                </a:extLst>
              </p:cNvPr>
              <p:cNvSpPr/>
              <p:nvPr/>
            </p:nvSpPr>
            <p:spPr>
              <a:xfrm>
                <a:off x="9838418" y="527307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1D9DA55-7D15-472D-A7D3-239E478C5AF3}"/>
                  </a:ext>
                </a:extLst>
              </p:cNvPr>
              <p:cNvSpPr/>
              <p:nvPr/>
            </p:nvSpPr>
            <p:spPr>
              <a:xfrm>
                <a:off x="9838417" y="548646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05B34AF-06DC-4F64-8AA5-ACBBA513FCB9}"/>
                  </a:ext>
                </a:extLst>
              </p:cNvPr>
              <p:cNvSpPr/>
              <p:nvPr/>
            </p:nvSpPr>
            <p:spPr>
              <a:xfrm>
                <a:off x="9838418" y="537976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BF9461D9-BD38-4129-81AB-11CBE29C8547}"/>
                  </a:ext>
                </a:extLst>
              </p:cNvPr>
              <p:cNvSpPr/>
              <p:nvPr/>
            </p:nvSpPr>
            <p:spPr>
              <a:xfrm>
                <a:off x="9838417" y="559316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2B3B4D4-A3D8-4740-8779-D8F69D5D440D}"/>
                  </a:ext>
                </a:extLst>
              </p:cNvPr>
              <p:cNvSpPr/>
              <p:nvPr/>
            </p:nvSpPr>
            <p:spPr>
              <a:xfrm>
                <a:off x="9838417" y="569985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8F8C8CE-F92F-4EB5-9A31-74E0B9960388}"/>
                  </a:ext>
                </a:extLst>
              </p:cNvPr>
              <p:cNvSpPr/>
              <p:nvPr/>
            </p:nvSpPr>
            <p:spPr>
              <a:xfrm>
                <a:off x="9838416" y="5913253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7145B322-BBB7-452D-B0E4-5D307CAB1903}"/>
                  </a:ext>
                </a:extLst>
              </p:cNvPr>
              <p:cNvSpPr/>
              <p:nvPr/>
            </p:nvSpPr>
            <p:spPr>
              <a:xfrm>
                <a:off x="9838417" y="5806556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C33210C2-6105-405F-BFF3-9B1D24CDBD22}"/>
                  </a:ext>
                </a:extLst>
              </p:cNvPr>
              <p:cNvSpPr/>
              <p:nvPr/>
            </p:nvSpPr>
            <p:spPr>
              <a:xfrm>
                <a:off x="9838416" y="6019950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FEC9716-6934-455B-A8D6-D8D804B71EC8}"/>
                  </a:ext>
                </a:extLst>
              </p:cNvPr>
              <p:cNvSpPr/>
              <p:nvPr/>
            </p:nvSpPr>
            <p:spPr>
              <a:xfrm>
                <a:off x="9838416" y="6126647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E7005CD8-B866-4B4B-9FEA-7F6E17089155}"/>
                  </a:ext>
                </a:extLst>
              </p:cNvPr>
              <p:cNvSpPr/>
              <p:nvPr/>
            </p:nvSpPr>
            <p:spPr>
              <a:xfrm>
                <a:off x="9838415" y="6340041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B6452E8-1388-4ACD-9872-3223EDB006A7}"/>
                  </a:ext>
                </a:extLst>
              </p:cNvPr>
              <p:cNvSpPr/>
              <p:nvPr/>
            </p:nvSpPr>
            <p:spPr>
              <a:xfrm>
                <a:off x="9838416" y="6233344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366136A-AC91-4638-B0B8-C7C6DEAC3DC2}"/>
                  </a:ext>
                </a:extLst>
              </p:cNvPr>
              <p:cNvSpPr/>
              <p:nvPr/>
            </p:nvSpPr>
            <p:spPr>
              <a:xfrm>
                <a:off x="9838415" y="6446738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1A0FCC0C-1917-4C60-B30A-749F126F2646}"/>
                  </a:ext>
                </a:extLst>
              </p:cNvPr>
              <p:cNvSpPr/>
              <p:nvPr/>
            </p:nvSpPr>
            <p:spPr>
              <a:xfrm>
                <a:off x="9838415" y="6553435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855F36FA-8AA9-4A27-90BD-C2DC63CA1A83}"/>
                  </a:ext>
                </a:extLst>
              </p:cNvPr>
              <p:cNvSpPr/>
              <p:nvPr/>
            </p:nvSpPr>
            <p:spPr>
              <a:xfrm>
                <a:off x="9838414" y="6766829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EDF35800-3D6F-4933-9E6E-93D2A8FB697D}"/>
                  </a:ext>
                </a:extLst>
              </p:cNvPr>
              <p:cNvSpPr/>
              <p:nvPr/>
            </p:nvSpPr>
            <p:spPr>
              <a:xfrm>
                <a:off x="9838415" y="6660132"/>
                <a:ext cx="348705" cy="697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43" name="Picture 142" descr="A picture containing invertebrate, coelenterate, leaf&#10;&#10;Description automatically generated">
              <a:extLst>
                <a:ext uri="{FF2B5EF4-FFF2-40B4-BE49-F238E27FC236}">
                  <a16:creationId xmlns:a16="http://schemas.microsoft.com/office/drawing/2014/main" id="{7CE733A5-EE8D-448B-A205-ACF03967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418" y="707555"/>
              <a:ext cx="4752731" cy="5442889"/>
            </a:xfrm>
            <a:prstGeom prst="rect">
              <a:avLst/>
            </a:prstGeom>
          </p:spPr>
        </p:pic>
        <p:pic>
          <p:nvPicPr>
            <p:cNvPr id="144" name="Picture 143" descr="Text&#10;&#10;Description automatically generated">
              <a:extLst>
                <a:ext uri="{FF2B5EF4-FFF2-40B4-BE49-F238E27FC236}">
                  <a16:creationId xmlns:a16="http://schemas.microsoft.com/office/drawing/2014/main" id="{DBCE2F27-2016-4B0B-A316-A09E41A03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041" y="1464999"/>
              <a:ext cx="6736664" cy="2188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4310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8C8458-015E-4F82-B8E6-FD6B7445CA6D}"/>
              </a:ext>
            </a:extLst>
          </p:cNvPr>
          <p:cNvSpPr txBox="1"/>
          <p:nvPr/>
        </p:nvSpPr>
        <p:spPr>
          <a:xfrm>
            <a:off x="4438081" y="829727"/>
            <a:ext cx="7659639" cy="51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dirty="0"/>
              <a:t>I. Be Strong in the Lord (6:10)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7B1D9-F8B9-4260-9A3D-18897BEE7FB3}"/>
              </a:ext>
            </a:extLst>
          </p:cNvPr>
          <p:cNvSpPr txBox="1"/>
          <p:nvPr/>
        </p:nvSpPr>
        <p:spPr>
          <a:xfrm>
            <a:off x="4432515" y="5443619"/>
            <a:ext cx="7494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 What do you predict would happen to the believer who lives oblivious to Satan’s desire to defeat him or her?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BADEE47-2FE1-44A5-9C1B-6D96A0E35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Read 1 Peter 5:8. What do we learn about the Devil by comparing him to a roaring lion?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Which of the life issues Paul covered in Ephesians 4:1—6:9 seem to be Satan’s favorite battlefronts?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0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950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Read Acts 5:40, 41; 7:59, 60. How did the apostles respond to the Devil’s fury?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4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182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spc="-50" dirty="0"/>
              <a:t>	B. Pieces of the armor (6:14–17)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1. Belt of truth (6:14)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What are some truths believers must remember in battle?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3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225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spc="-50" dirty="0"/>
              <a:t>	B. Pieces of the armor (6:14–17)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1. Belt of truth (6:14)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2. Breastplate of righteousness (6:14)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 Have you ever had Satan tell you that you’re a miserable failure? How did you respond?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2694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spc="-50" dirty="0"/>
              <a:t>	B. Pieces of the armor (6:14–17)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1. Belt of truth (6:14)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2. Breastplate of righteousness (6:14)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3. Sandals of peace (6:15)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494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When have you witnessed the gospel bringing peace to a “new recruit”?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8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530A57-9DA7-4DE7-81DC-1FCFB0C6E44A}"/>
              </a:ext>
            </a:extLst>
          </p:cNvPr>
          <p:cNvSpPr txBox="1"/>
          <p:nvPr/>
        </p:nvSpPr>
        <p:spPr>
          <a:xfrm>
            <a:off x="4348625" y="829727"/>
            <a:ext cx="7362406" cy="313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US" sz="2800" b="1" spc="-50" dirty="0"/>
              <a:t>II. Put on the Armor of God (6:11–17)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dirty="0"/>
              <a:t>	A. Purpose for the armor (6:11</a:t>
            </a:r>
            <a:r>
              <a:rPr lang="en-US" sz="2800" b="1" spc="-50" dirty="0"/>
              <a:t>–13)</a:t>
            </a:r>
          </a:p>
          <a:p>
            <a:pPr>
              <a:lnSpc>
                <a:spcPts val="3400"/>
              </a:lnSpc>
              <a:tabLst>
                <a:tab pos="344488" algn="l"/>
              </a:tabLst>
            </a:pPr>
            <a:r>
              <a:rPr lang="en-US" sz="2800" b="1" spc="-50" dirty="0"/>
              <a:t>	B. Pieces of the armor (6:14–17)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1. Belt of truth (6:14)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2. Breastplate of righteousness (6:14)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3. Sandals of peace (6:15)</a:t>
            </a:r>
          </a:p>
          <a:p>
            <a:pPr>
              <a:lnSpc>
                <a:spcPts val="3400"/>
              </a:lnSpc>
              <a:tabLst>
                <a:tab pos="284163" algn="l"/>
                <a:tab pos="746125" algn="l"/>
              </a:tabLst>
            </a:pPr>
            <a:r>
              <a:rPr lang="en-US" sz="2800" b="1" spc="-50" dirty="0"/>
              <a:t>		4. Shield of faith (6:16)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235F78-8386-4699-989F-77281DC86971}"/>
              </a:ext>
            </a:extLst>
          </p:cNvPr>
          <p:cNvSpPr txBox="1"/>
          <p:nvPr/>
        </p:nvSpPr>
        <p:spPr>
          <a:xfrm>
            <a:off x="4432515" y="5443619"/>
            <a:ext cx="7513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0238" algn="l"/>
              </a:tabLst>
            </a:pPr>
            <a:r>
              <a:rPr lang="en-US" sz="2600" b="1" dirty="0"/>
              <a:t>	How has the shield of faith recently extinguished one of Satan’s fiery darts in your life?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917D3-11F8-40B2-B64E-A6873B4FB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875" y="5443619"/>
            <a:ext cx="523176" cy="4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9942</TotalTime>
  <Words>764</Words>
  <Application>Microsoft Office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MetaOT-Bold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241</cp:revision>
  <dcterms:created xsi:type="dcterms:W3CDTF">2021-04-22T15:46:18Z</dcterms:created>
  <dcterms:modified xsi:type="dcterms:W3CDTF">2021-06-16T03:07:49Z</dcterms:modified>
</cp:coreProperties>
</file>