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13" r:id="rId3"/>
    <p:sldId id="321" r:id="rId4"/>
    <p:sldId id="323" r:id="rId5"/>
    <p:sldId id="317" r:id="rId6"/>
    <p:sldId id="322" r:id="rId7"/>
    <p:sldId id="325" r:id="rId8"/>
    <p:sldId id="324" r:id="rId9"/>
    <p:sldId id="326" r:id="rId10"/>
    <p:sldId id="318" r:id="rId11"/>
    <p:sldId id="315" r:id="rId12"/>
    <p:sldId id="328" r:id="rId13"/>
    <p:sldId id="329" r:id="rId14"/>
    <p:sldId id="327" r:id="rId15"/>
    <p:sldId id="319" r:id="rId16"/>
    <p:sldId id="330" r:id="rId17"/>
    <p:sldId id="320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CA8310"/>
    <a:srgbClr val="E7E6E6"/>
    <a:srgbClr val="92D050"/>
    <a:srgbClr val="0769A2"/>
    <a:srgbClr val="DB8C11"/>
    <a:srgbClr val="795B52"/>
    <a:srgbClr val="47665E"/>
    <a:srgbClr val="0A6CA1"/>
    <a:srgbClr val="5F8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81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4F8AC77E-E02A-4B1D-AE78-11E3774685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BB7BE813-2FB7-49CA-88A8-BB3FD83702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70" y="121684"/>
            <a:ext cx="956345" cy="956345"/>
          </a:xfrm>
          <a:prstGeom prst="rect">
            <a:avLst/>
          </a:prstGeom>
        </p:spPr>
      </p:pic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C555C35-8EC8-46C0-9FC1-27156B407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8" r="4162"/>
          <a:stretch/>
        </p:blipFill>
        <p:spPr>
          <a:xfrm>
            <a:off x="0" y="0"/>
            <a:ext cx="4169731" cy="6858000"/>
          </a:xfrm>
          <a:prstGeom prst="rect">
            <a:avLst/>
          </a:prstGeom>
          <a:effectLst>
            <a:outerShdw blurRad="25400" dist="38100" algn="l" rotWithShape="0">
              <a:prstClr val="black">
                <a:alpha val="25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FD75F-ACAE-4987-B750-073A4C2596D5}"/>
              </a:ext>
            </a:extLst>
          </p:cNvPr>
          <p:cNvSpPr txBox="1"/>
          <p:nvPr userDrawn="1"/>
        </p:nvSpPr>
        <p:spPr>
          <a:xfrm>
            <a:off x="10631625" y="991751"/>
            <a:ext cx="1439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768A0"/>
                </a:solidFill>
                <a:latin typeface="+mn-lt"/>
              </a:rPr>
              <a:t>LESSON 12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42AE82-BFB0-4155-A75A-5084238F44B1}"/>
              </a:ext>
            </a:extLst>
          </p:cNvPr>
          <p:cNvGrpSpPr/>
          <p:nvPr userDrawn="1"/>
        </p:nvGrpSpPr>
        <p:grpSpPr>
          <a:xfrm>
            <a:off x="11956253" y="0"/>
            <a:ext cx="73436" cy="6858000"/>
            <a:chOff x="9838414" y="48309"/>
            <a:chExt cx="348721" cy="67882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72FF6E-2422-4777-9DF3-67C2721F1434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55B642-F2AE-4BE5-929F-C7FF200A833C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CCF48F-16CF-4ABE-8681-75DE3C86996D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A41B26-30A2-4C5B-AA51-9C96206081DD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9B8334-D962-4063-AE15-2D4DCC77472D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33A68F-3FF2-467B-8B1E-A06821E94F66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1D0D24-A466-424A-828B-240852AD83EF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0A65AB-4CF2-45F1-8835-21D9BD3AC065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8A9C80-61B4-4395-8F59-FAACDE113330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A9BCC6-3494-464A-BF6B-677604958EF7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9191F42-AFAD-4022-B0B3-D8A0228D1B92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634097-808B-4986-848D-58B4BFFEC1AD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87FFDD-4990-485C-8E1E-A65AB251F2B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7605B8B-5942-4A68-89CA-798FACB4E7BC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BFF046-2FB7-4FAF-B017-F946F2011C49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B7C6A3-D11F-4795-800C-E97385FA02C3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7AD5408-E990-493E-BB62-7AF0A53B6DEF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4B9A0F-7734-483D-BF7D-2565A16B8428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3ED0D93-E273-4357-BD66-78C0506F035B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5E429C4-A683-41D3-B172-222F2ECEB8D4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E68860-A121-4E0D-A89B-821966CB6DB8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15E9A6B-F0EC-47E0-B889-FCECF6C988EF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7B67E7-3060-46D4-BE66-8E0034904880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81C1D2A-E801-48DD-8924-68E1E619AB98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D831A5B-0DFB-44E9-AAB6-09CEEC528E14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929877-B848-44C8-9E7C-389A016DBA4B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8634638-CF8E-4539-899A-AE1F28046412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A51776-68D1-4F0A-8D9F-6C8C295C1540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89AE5C7-78C7-48F6-B90F-C38093B99FED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7015D6C-F493-4F6D-ABCE-FB5CC2F17B7D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44E55A1-C709-4F9C-94CF-FF41C7545035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BD656FF-6863-4668-A4D6-C09445A9C731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F99435-6A46-4CFB-B65A-9BBC2E1DBBD9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9F8610E-08FC-4F9B-8728-6828422B59A5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E3F2726-A318-4FCE-A5CD-E7DEAEEBF2ED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2E43F56-5A4E-4958-BBC3-909FF06D2DDA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53E81DD-7607-4C39-82B9-5E3397F0AE68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A2EC799-9FF9-4BE1-8E20-762085E7B531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AEFCC21-C523-45F8-8F28-587E05F8C1E8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26B7F8F-E400-4D83-92B2-974CB55DBDFC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19A8D46-CBBC-42D3-8D8B-2EA0D23BE988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8DE830A-651E-4AFA-88ED-AEC80ACC3B67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B296C44-9409-478A-975C-B756D196389D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1700416-6730-48AF-B6FD-DB0C1150E3B1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557FF79-3659-4F7A-AB0C-DF137C4457CF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1FB2E2-57F7-499E-9F67-61DE2CCF8CCE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3C5CF85-AC6B-4172-96E1-0E2B409DF7ED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F95AD2B-F374-4062-80A1-305DC84C4BF2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0F9072-CA8E-4E27-9371-50DF55E9A271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A6A6DF7-F7EB-460C-A140-F62A732FA239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7C2FDE0-C95C-4586-99A4-DC62957C4A9C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2B00519-FDE4-4EB8-9512-329653B57499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6E1BE4F-F951-44A0-87AB-F3C8F0BC4EC5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6A2EE0A-381E-4377-85F9-1C6722D2849A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0D36764-70FA-4FEA-A911-D2F5A363A3E0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9DE0550-9772-4B99-ADDB-DBA0D215D622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F0CEEF9-D239-4B2F-9BCE-27F90DE947D6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11A3597-4FF8-4596-BE87-09C725FABCF3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CC98DF7-5149-4EA4-832D-D2B8B6E62733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D705BD1-C7C1-474B-BCE5-D4435F5B6027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55D8690-A3EA-4922-AF3B-CB9B913F9D4D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BF5B95B-D9DF-45BB-AE7F-55A3A009A5AB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5248997-78DC-4DD5-9266-A457C0E7DEDE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F55D8F2-2ACD-4C17-9480-B5AE5EA841AE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78907E4-133C-4C8B-AD23-BED7A1326C95}"/>
              </a:ext>
            </a:extLst>
          </p:cNvPr>
          <p:cNvGrpSpPr/>
          <p:nvPr userDrawn="1"/>
        </p:nvGrpSpPr>
        <p:grpSpPr>
          <a:xfrm>
            <a:off x="12070863" y="0"/>
            <a:ext cx="121137" cy="6858000"/>
            <a:chOff x="9838414" y="48309"/>
            <a:chExt cx="348721" cy="6788262"/>
          </a:xfrm>
          <a:solidFill>
            <a:srgbClr val="2F347D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1704CD-DC1C-4377-8E6E-EB0D3DBAE39C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8C9A49A-7C6E-42D2-81DF-224F38949974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AE405CF-623A-4D08-8399-9F7BC5A5998B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89F3427-DD73-405A-B586-251C9A7A67B3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07736CD-0AA4-414E-961E-F13584F9ADAA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DA1EDAB-9C7A-40C8-BA8A-0D70041606A0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A7CAC15-0723-41FD-ACE2-52D1077FB264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873F56A-6FA5-4D57-99CF-09EDB5B1B19A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E767F41-FE63-4B21-8ED7-C1227980B690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E963D86-F0B6-4968-A340-80F6C53E5F99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76394D6-406E-4E87-8130-E19AC9168F51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5BB2199-E105-49CB-B2C1-8B12748FE471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3BC5772-E6A6-4441-9B38-FDDEB84400F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FA66B14-F034-410C-A39D-470832AEAF68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4F21195-58A3-4980-9C76-FE46965155D4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5D3105B-0B87-4ADE-AA75-F38EE9FFC736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BD46EF7-BA45-4853-A464-A30BC16B677D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F54BE68-0F20-4DF2-95D9-C7730C873D93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4FCD5E4-CEF2-4864-A22D-D2344F3919AF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F57F0E2-7E0B-4290-9C6C-F0CF54855939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C509123-48A2-4592-BFC2-CD1BA5D98D68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EF7ACCE-A515-4FA2-A962-E604D95F9AE2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4252D6D-7F69-4CEB-961E-FE5A69C30D26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0018836-B83E-4C9E-8AE1-69924B51153E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D17FB57-8733-4B78-8994-5D6E936DF14D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9F85E4A-01CD-4DBB-803E-878C6AEF0C10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31723E3-64FC-4D63-B746-ACE322F5D51F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DC144CE-1925-42B0-A869-44FC7625D865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25F04ED-A128-4548-B2FD-16A028E015FF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D6429C9-4273-4E29-938C-09C1A3698702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8A32075-4A7D-4317-9020-6381F5E5AD57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0C7A631-A440-441D-A0FB-05CD8A775292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8B4888C-B8CF-4288-96E7-815CCE2E7A49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C1B0FEC-AC01-450D-920E-BBF639534AA4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73AB3F0-4881-4224-A94A-2A613A890992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FFBC83F-C478-44C5-B3DE-11785C5A52EF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DED8307-DFC1-4564-B54C-DFB68318EC9B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F83E09B-0728-4D51-BC72-36A18D2C1D1C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AFDDEC2-13FE-4578-8C8C-75F67A5E0EC7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679D35F-3A8D-4F00-8FCA-A2A8A06E32A2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3222D26-7283-4E27-9006-DCFB77CB119B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8E892C0-9E4D-4DCE-B125-6FD79E70810F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7987D2E-4BCC-4A49-B720-60EB44966AAA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D7A7495-4388-4AB3-A969-2C2EB4C88D22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C68CE14-4EEC-485D-8E3D-008939349D62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A6D778C-78FE-4C1F-A965-3DB4BB006440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81FF22C-3FAE-4D1B-92B4-2DADC2E226E5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7D97680-6272-41B0-8734-D31DB42B9FF5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EF9362D-5006-4D87-8194-04104C73F7CD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8A885DA-B664-423E-B3AD-7273FD7CF2E5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7721B6A-A88D-46A2-9280-D42EBA97F4F8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255284A1-8874-44F1-9617-176C63644CAD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844C1FD-4B3E-44F3-A6E3-FC8228A33787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31CC047-A0A9-4235-A39E-A87A889E19BA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03AE8FE-A9FD-4CB3-923B-070E5A8DBAFC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2632BE2-ADAF-4B19-AB09-212B980E774F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27C68F8-D35C-4DFB-8284-189511EB26A9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F5645BB-8F1E-4D50-A530-9C2A314D7361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42668B6-CD84-4A0E-994A-88D27059B3BB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21C9C2DD-FAAC-44C0-B0EC-AD20360E7D74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0E5914F-6DDC-4F96-AFB4-AB0B6A62EC7F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7EB766F-FE8B-4B49-BEB7-E2DE9216D97B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09D6CF2-613E-47C4-86E8-FB30B956BBCE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DE0C5DA-C97D-49C4-A9AB-71DBD85617CC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1" name="Picture 140" descr="A picture containing invertebrate, coelenterate, leaf&#10;&#10;Description automatically generated">
            <a:extLst>
              <a:ext uri="{FF2B5EF4-FFF2-40B4-BE49-F238E27FC236}">
                <a16:creationId xmlns:a16="http://schemas.microsoft.com/office/drawing/2014/main" id="{7A568072-91C3-4D85-B1ED-3067997134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31" y="1121773"/>
            <a:ext cx="4752731" cy="5442889"/>
          </a:xfrm>
          <a:prstGeom prst="rect">
            <a:avLst/>
          </a:prstGeom>
        </p:spPr>
      </p:pic>
      <p:pic>
        <p:nvPicPr>
          <p:cNvPr id="143" name="Picture 142" descr="Logo&#10;&#10;Description automatically generated">
            <a:extLst>
              <a:ext uri="{FF2B5EF4-FFF2-40B4-BE49-F238E27FC236}">
                <a16:creationId xmlns:a16="http://schemas.microsoft.com/office/drawing/2014/main" id="{21EE3514-A679-4495-971E-6A209EA095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84" y="63315"/>
            <a:ext cx="707197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3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91D5BE0-E505-4BE2-8CE8-6DB35074C4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D5E91C1-EB2D-4C8F-806D-10B229F2E2F8}"/>
                </a:ext>
              </a:extLst>
            </p:cNvPr>
            <p:cNvSpPr/>
            <p:nvPr/>
          </p:nvSpPr>
          <p:spPr>
            <a:xfrm>
              <a:off x="0" y="0"/>
              <a:ext cx="1219199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10699577-17D2-4732-A106-5812391A7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5" r="56"/>
            <a:stretch/>
          </p:blipFill>
          <p:spPr>
            <a:xfrm>
              <a:off x="0" y="0"/>
              <a:ext cx="5175316" cy="6858000"/>
            </a:xfrm>
            <a:prstGeom prst="rect">
              <a:avLst/>
            </a:prstGeom>
            <a:effectLst>
              <a:outerShdw blurRad="25400" dist="38100" algn="l" rotWithShape="0">
                <a:prstClr val="black">
                  <a:alpha val="25000"/>
                </a:prstClr>
              </a:outerShdw>
            </a:effec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3DD5E9F-F2D5-42F8-8DDE-6DAF4EBA43E9}"/>
                </a:ext>
              </a:extLst>
            </p:cNvPr>
            <p:cNvGrpSpPr/>
            <p:nvPr/>
          </p:nvGrpSpPr>
          <p:grpSpPr>
            <a:xfrm>
              <a:off x="11956253" y="0"/>
              <a:ext cx="73436" cy="6858000"/>
              <a:chOff x="9838414" y="48309"/>
              <a:chExt cx="348721" cy="678826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2A283E-795D-47F9-95F8-451E96E80FB6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1609D0-CCD9-43D0-8BA9-8D8C9F5C41B2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4E3F91-9085-424A-A5DE-72986FA088EA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8C205F-75C7-4FC9-B2D5-DA8357C5FBF2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37CFBD-1CC3-480C-8BBA-47533ECD0EFC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C3A73C8-D051-4046-9DB1-443B72C6D342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63BB287-B949-4BA0-9DE7-3B5C4355C352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288EF-AA45-4FEF-B4F3-746F6B86EE8B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CD5D0C-E4F1-4B1A-AC4E-B7066D140D1C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C306EEC-634F-4718-9AE9-27AB90F0FE50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18CD753-2081-4FEC-936D-60FC7FB47BBD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F78FD02-F22C-45CC-87A9-CFAEA6593C3D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A39B530-DEDE-4056-9F6F-E1960F8B6245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996A5C-1A65-4468-B9CF-810616A9EC2F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58991B4-B7D1-42CA-B2BE-0F96F0EF9408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1248C5D-3706-475C-BFF6-1A89078F966A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86D6F3-F47E-4392-9606-0256B3FA239C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5685D0-4BD1-4F09-A15D-D9BFFEC2AB5B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0D03700-B01A-4556-BED8-2F7D8F62D805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483F9B-FE47-4D88-A313-F5721AA4EDE1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D8DD40-570A-4D84-A13E-C9BCC99939D9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EF2039D-E4DB-47A9-A0ED-EB6E348A3703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6DC084B-5E65-4815-980C-71F338282B0E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B5F6854-2FCF-402F-9D76-21A88BA09DE6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C023578-D008-4848-A251-3D31F683B14F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8B16B10-E99B-4B84-8395-C33CFC4B570F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A52D775-A65F-4C06-BC78-D11C96387761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43A307-4ADB-4206-8A18-EDEF5735FC16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3854F60-6335-4D5B-BEA7-662ED6F410E6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09FA1CB-B87A-4F60-A239-A444261DE2F6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35911AA-B926-464A-BA8E-159E421D4D4A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1B2BDE5-16B8-45C4-9843-766D6197386D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6DBD1B5-4980-4BE1-A71C-060C90DC2627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FCBAEDA-AFFC-4FB6-B353-DBE794EBCEB7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F4D1448-7F4C-4B21-AE0C-BCAD83C0A387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81B78CF-D27C-4F24-82C1-61B569C9E5E2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1664F99-AD59-4B4F-BE7E-5C7FE3A9BD13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BEF52C5-E293-474E-B1EF-438198A90381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8A630BA-6128-4964-B4FC-B263DCC90511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3380C2E-03AB-44B2-9DAA-DE68F018FCEA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91489F9-2E1A-42AF-8535-BEDD4F93AE57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BD71782-1784-44F3-92A6-DA0EE6951658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04F3D38-4934-46AE-ADA2-B020AB6B29A5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A66486F-386B-4033-BAD8-1C250DD47FC9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1065A13-04E6-46AC-87F2-240FB3748CBF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AB99F92-8351-4D70-8DAC-6FCDA57E4698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81075A7-F5DD-4898-A795-4B4CECA7316E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07B7463-D107-4752-87BC-90363346EB79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42E906A-B191-411C-9F8F-735ECE5E9281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AC4CC9C-774D-4884-91B0-569CCD7888E8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1CBC1D7-7464-428D-8F17-82A78E511D42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D4A53BD-728C-4491-A306-81AF0B4A3AE0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04A8EC6-2E00-42FD-940F-A00D9667DE6E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D92AD6E-A3D8-4F68-B5F8-4C9EA75B84B8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FECC595-86AF-4060-B65D-52FD2E57C1D7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32584DF-3A09-4DB3-8410-DAEB45F6E5AF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0E3EB3C-457D-4776-A617-859AF1F154C8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D625AD1-4C97-42CA-9078-5CCFBA60D1F3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9FB5578-678A-47BC-9E81-A0B2B97A4194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DB36AF4-D81D-4226-BD04-B24CF02E449F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17B65DD-612B-4B7A-8DBC-9F31B8197083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A9C658A-B36D-4C1E-9826-EEC2CBCDEF86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C19FE65-C012-465F-AA19-716348A953C3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156E504-4F1C-4CE1-B419-8E63D9E1C5A0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811E1B0-D196-4B9A-9024-58C35EA1F79C}"/>
                </a:ext>
              </a:extLst>
            </p:cNvPr>
            <p:cNvGrpSpPr/>
            <p:nvPr/>
          </p:nvGrpSpPr>
          <p:grpSpPr>
            <a:xfrm>
              <a:off x="12070863" y="0"/>
              <a:ext cx="121137" cy="6858000"/>
              <a:chOff x="9838414" y="48309"/>
              <a:chExt cx="348721" cy="6788262"/>
            </a:xfrm>
            <a:solidFill>
              <a:srgbClr val="2F347D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38AA1D5-443B-4514-B95D-00C064DC5D18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2E1E823-987C-4CE7-8359-AF4BA6230FD5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7157D8A-7EB2-41AB-BB5D-F308BF764187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CF0E2EC-3BA1-42F2-9131-6F3FC82F232F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B10236F-C259-4A4D-B702-BE7DA4907544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9FB4A26-8041-4FCC-BAD7-231CAC9C0505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FD192F3-E659-407A-9BE7-BCCBD045A066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6031FE3-AAB1-4923-B8EE-F35DCF8A1DD1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0717E91-1488-4FBD-9F8F-18869806411F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A724A4B-128C-4D59-8A71-E4FD1356CA03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BFF72A2-6210-4D14-B6EF-DD23CF8DDDE2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0265998-7059-4FA4-8649-8B9770099CC9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086B9CC-99AF-41D7-AD95-0C1B8F7197C5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27AD067-30A8-43ED-BF7D-FFC15F3EEC14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24AC2CE-D1C8-40FF-88D5-AAB12C195233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F19942C-F27A-458D-988A-30A483AC57F6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D4C9EDE-8719-48E3-A9EE-B295315D518D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04A4DAF-F593-407E-B1EC-D71C7B7CAAA5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02EC8AC-A500-471B-AF8C-4560243AFEFE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114AA43-D11C-41B5-B0EC-113FD7E29518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126EA9D-14C2-4D98-BD9B-1985713F79E6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76422C8-24E6-43FC-959D-AE0C7E48BD0C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4D2368A-99EE-46A2-AD00-1DA99A2D8044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C2B4458-80F7-4373-806D-419A9C1A9EDA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CE797F5-8FB5-4250-B1AC-E20F1BACB2BA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F5C6925-812A-4795-90FF-F60C4DF98CF5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17B407E-7DC3-4593-A340-7E59CD4D133D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F8BAFE9-304D-46F1-874D-7F3E16ADD7CB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AA20579-05B0-4F3D-BC80-6FEA26FB45C9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451F1015-993D-40D2-80FD-645102F8C4A0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5B3268A-DF77-4FE3-9F11-8ACAE5A334B6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D7594CF-C43C-47ED-B5A1-26DC906BFD40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F79B8E3-50DC-43DC-9693-8B677AC1DB66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F940FC24-35EF-4883-B31D-7DF5F2AABBAB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0B4BECB-2739-469B-A518-571AE66D4664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046B8FB-5C5A-4AF8-978B-965D78D25B39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3AE2FED-70D2-4208-A532-A2BEF569D15E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9848C6B9-8061-465C-B8AC-7483AF2ED7CE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0AEE83A-7FA9-4237-A742-30F22622221C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0C244E9-E8FE-47D7-8D7D-7F2646F8FC86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04A7D4D-2CC5-459D-A061-DCD74A14D637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3CE2A34C-7153-45C9-8AF2-DA80B9E0AFDA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0A035A3-CB1F-4C1F-82ED-748DCA8FBFD9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DFEFA1E-D90A-4274-BAAB-9E52260EF7BE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F905E21-9A30-4D89-B22C-E1DFEA73D3B2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74CA385-CCC8-4BE5-A8FE-B9272D56825A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0C92E57-C6FE-409A-A7FD-C644C8275B50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F032284-F125-4D17-8FC8-32F90E875C2F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6FCE203-5241-4D64-A914-247B688869A2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DB5D44A-D97C-4C6F-85E3-302BF9D0525C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C678F22-CBB9-41EC-9C7A-BA72717FEF57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3F9DEE3-9D1E-41C5-9A3B-5C0FFCFD551A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D3D44B4-46F8-4B5B-940D-C95DC2C72745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0C8E8D75-0886-4313-8F42-F9869A8B3931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582C65C-8E7C-4456-8A61-3FF14F9BA26E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37AE94E-49FA-404E-9C78-DC44CD47B5A0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9071114-01AD-4D01-9836-D4BD3C322400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CED857D5-20BD-40B0-B497-AE7BAD4BC475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87A61EC7-1437-4692-B338-26A4625F1734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1A7EBEC-F9F7-4E22-A012-A48AED5C7529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09EBD91-AE0D-496F-A6F7-A7EC66012836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18CB90AE-8B1E-490E-A013-62C9E12897C1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A14F219-B169-4A43-B280-AFD6E3AFD25A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97966DD3-B740-412B-9B90-CABEA4A5A8B4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36" name="Picture 135" descr="A picture containing invertebrate, coelenterate, leaf&#10;&#10;Description automatically generated">
              <a:extLst>
                <a:ext uri="{FF2B5EF4-FFF2-40B4-BE49-F238E27FC236}">
                  <a16:creationId xmlns:a16="http://schemas.microsoft.com/office/drawing/2014/main" id="{60673945-87AB-473C-B9C4-7F1110B28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418" y="707555"/>
              <a:ext cx="4752731" cy="5442889"/>
            </a:xfrm>
            <a:prstGeom prst="rect">
              <a:avLst/>
            </a:prstGeom>
          </p:spPr>
        </p:pic>
        <p:pic>
          <p:nvPicPr>
            <p:cNvPr id="139" name="Picture 138" descr="Text&#10;&#10;Description automatically generated">
              <a:extLst>
                <a:ext uri="{FF2B5EF4-FFF2-40B4-BE49-F238E27FC236}">
                  <a16:creationId xmlns:a16="http://schemas.microsoft.com/office/drawing/2014/main" id="{3FE20418-0862-4BF4-AA86-CC2A43758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585" y="1462220"/>
              <a:ext cx="6736664" cy="2188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23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D726C91-F22D-460D-903F-E1B927F7B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8156EC3F-0F32-4F09-BF18-F637290A133C}"/>
              </a:ext>
            </a:extLst>
          </p:cNvPr>
          <p:cNvSpPr txBox="1"/>
          <p:nvPr/>
        </p:nvSpPr>
        <p:spPr>
          <a:xfrm>
            <a:off x="4736565" y="1716765"/>
            <a:ext cx="39664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Respond wisely.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Remain consistent.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Admit wrongs.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Enjoy parenting.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Find peace in all 	circumstances.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Parent sacrificially.</a:t>
            </a:r>
          </a:p>
        </p:txBody>
      </p:sp>
    </p:spTree>
    <p:extLst>
      <p:ext uri="{BB962C8B-B14F-4D97-AF65-F5344CB8AC3E}">
        <p14:creationId xmlns:p14="http://schemas.microsoft.com/office/powerpoint/2010/main" val="397070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530A57-9DA7-4DE7-81DC-1FCFB0C6E44A}"/>
              </a:ext>
            </a:extLst>
          </p:cNvPr>
          <p:cNvSpPr txBox="1"/>
          <p:nvPr/>
        </p:nvSpPr>
        <p:spPr>
          <a:xfrm>
            <a:off x="4348625" y="829727"/>
            <a:ext cx="7362406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spc="-50" dirty="0"/>
              <a:t>II. Servant-Master Relationships (6:5–9)</a:t>
            </a:r>
          </a:p>
          <a:p>
            <a:pPr>
              <a:lnSpc>
                <a:spcPts val="3400"/>
              </a:lnSpc>
              <a:tabLst>
                <a:tab pos="344488" algn="l"/>
              </a:tabLst>
            </a:pPr>
            <a:r>
              <a:rPr lang="en-US" sz="2800" b="1" dirty="0"/>
              <a:t>	A. Exhortations to servants (6:5</a:t>
            </a:r>
            <a:r>
              <a:rPr lang="en-US" sz="2800" b="1" spc="-50" dirty="0"/>
              <a:t>–8)</a:t>
            </a:r>
          </a:p>
          <a:p>
            <a:pPr>
              <a:lnSpc>
                <a:spcPts val="3400"/>
              </a:lnSpc>
              <a:tabLst>
                <a:tab pos="284163" algn="l"/>
                <a:tab pos="746125" algn="l"/>
              </a:tabLst>
            </a:pPr>
            <a:r>
              <a:rPr lang="en-US" sz="2800" b="1" spc="-50" dirty="0"/>
              <a:t>		1. Sincerely obey (6:5–7)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35F78-8386-4699-989F-77281DC86971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How aware are you of Christ’s interest in how you respond to the leadership in your workplace?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BB917D3-11F8-40B2-B64E-A6873B4FB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0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530A57-9DA7-4DE7-81DC-1FCFB0C6E44A}"/>
              </a:ext>
            </a:extLst>
          </p:cNvPr>
          <p:cNvSpPr txBox="1"/>
          <p:nvPr/>
        </p:nvSpPr>
        <p:spPr>
          <a:xfrm>
            <a:off x="4348625" y="829727"/>
            <a:ext cx="7362406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spc="-50" dirty="0"/>
              <a:t>II. Servant-Master Relationships (6:5–9)</a:t>
            </a:r>
          </a:p>
          <a:p>
            <a:pPr>
              <a:lnSpc>
                <a:spcPts val="3400"/>
              </a:lnSpc>
              <a:tabLst>
                <a:tab pos="344488" algn="l"/>
              </a:tabLst>
            </a:pPr>
            <a:r>
              <a:rPr lang="en-US" sz="2800" b="1" dirty="0"/>
              <a:t>	A. Exhortations to servants (6:5</a:t>
            </a:r>
            <a:r>
              <a:rPr lang="en-US" sz="2800" b="1" spc="-50" dirty="0"/>
              <a:t>–8)</a:t>
            </a:r>
          </a:p>
          <a:p>
            <a:pPr>
              <a:lnSpc>
                <a:spcPts val="3400"/>
              </a:lnSpc>
              <a:tabLst>
                <a:tab pos="284163" algn="l"/>
                <a:tab pos="746125" algn="l"/>
              </a:tabLst>
            </a:pPr>
            <a:r>
              <a:rPr lang="en-US" sz="2800" b="1" spc="-50" dirty="0"/>
              <a:t>		1. Sincerely obey (6:5–7)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35F78-8386-4699-989F-77281DC86971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How should seeing Christ as a believer’s ultimate boss change his or her work habits?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BB917D3-11F8-40B2-B64E-A6873B4FB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5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530A57-9DA7-4DE7-81DC-1FCFB0C6E44A}"/>
              </a:ext>
            </a:extLst>
          </p:cNvPr>
          <p:cNvSpPr txBox="1"/>
          <p:nvPr/>
        </p:nvSpPr>
        <p:spPr>
          <a:xfrm>
            <a:off x="4348625" y="829727"/>
            <a:ext cx="7362406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spc="-50" dirty="0"/>
              <a:t>II. Servant-Master Relationships (6:5–9)</a:t>
            </a:r>
          </a:p>
          <a:p>
            <a:pPr>
              <a:lnSpc>
                <a:spcPts val="3400"/>
              </a:lnSpc>
              <a:tabLst>
                <a:tab pos="344488" algn="l"/>
              </a:tabLst>
            </a:pPr>
            <a:r>
              <a:rPr lang="en-US" sz="2800" b="1" dirty="0"/>
              <a:t>	A. Exhortations to servants (6:5</a:t>
            </a:r>
            <a:r>
              <a:rPr lang="en-US" sz="2800" b="1" spc="-50" dirty="0"/>
              <a:t>–8)</a:t>
            </a:r>
          </a:p>
          <a:p>
            <a:pPr>
              <a:lnSpc>
                <a:spcPts val="3400"/>
              </a:lnSpc>
              <a:tabLst>
                <a:tab pos="284163" algn="l"/>
                <a:tab pos="746125" algn="l"/>
              </a:tabLst>
            </a:pPr>
            <a:r>
              <a:rPr lang="en-US" sz="2800" b="1" spc="-50" dirty="0"/>
              <a:t>		1. Sincerely obey (6:5–7)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35F78-8386-4699-989F-77281DC86971}"/>
              </a:ext>
            </a:extLst>
          </p:cNvPr>
          <p:cNvSpPr txBox="1"/>
          <p:nvPr/>
        </p:nvSpPr>
        <p:spPr>
          <a:xfrm>
            <a:off x="4432515" y="5443619"/>
            <a:ext cx="74940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Read Ephesians 5:8, 9. How should the instructions in these verses inform an employee’s approach to work?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BB917D3-11F8-40B2-B64E-A6873B4FB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3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530A57-9DA7-4DE7-81DC-1FCFB0C6E44A}"/>
              </a:ext>
            </a:extLst>
          </p:cNvPr>
          <p:cNvSpPr txBox="1"/>
          <p:nvPr/>
        </p:nvSpPr>
        <p:spPr>
          <a:xfrm>
            <a:off x="4348625" y="829727"/>
            <a:ext cx="7362406" cy="182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spc="-50" dirty="0"/>
              <a:t>II. Servant-Master Relationships (6:5–9)</a:t>
            </a:r>
          </a:p>
          <a:p>
            <a:pPr>
              <a:lnSpc>
                <a:spcPts val="3400"/>
              </a:lnSpc>
              <a:tabLst>
                <a:tab pos="344488" algn="l"/>
              </a:tabLst>
            </a:pPr>
            <a:r>
              <a:rPr lang="en-US" sz="2800" b="1" dirty="0"/>
              <a:t>	A. Exhortations to servants (6:5</a:t>
            </a:r>
            <a:r>
              <a:rPr lang="en-US" sz="2800" b="1" spc="-50" dirty="0"/>
              <a:t>–8)</a:t>
            </a:r>
          </a:p>
          <a:p>
            <a:pPr>
              <a:lnSpc>
                <a:spcPts val="3400"/>
              </a:lnSpc>
              <a:tabLst>
                <a:tab pos="284163" algn="l"/>
                <a:tab pos="746125" algn="l"/>
              </a:tabLst>
            </a:pPr>
            <a:r>
              <a:rPr lang="en-US" sz="2800" b="1" spc="-50" dirty="0"/>
              <a:t>		1. Sincerely obey (6:5–7)</a:t>
            </a:r>
          </a:p>
          <a:p>
            <a:pPr>
              <a:lnSpc>
                <a:spcPts val="3400"/>
              </a:lnSpc>
              <a:tabLst>
                <a:tab pos="284163" algn="l"/>
                <a:tab pos="746125" algn="l"/>
              </a:tabLst>
            </a:pPr>
            <a:r>
              <a:rPr lang="en-US" sz="2800" b="1" spc="-50" dirty="0"/>
              <a:t>		2. Expect reward (6:8)</a:t>
            </a:r>
          </a:p>
        </p:txBody>
      </p:sp>
    </p:spTree>
    <p:extLst>
      <p:ext uri="{BB962C8B-B14F-4D97-AF65-F5344CB8AC3E}">
        <p14:creationId xmlns:p14="http://schemas.microsoft.com/office/powerpoint/2010/main" val="272182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86DDB2D-753D-400B-A38D-1C3C2E593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" y="0"/>
            <a:ext cx="12176449" cy="6858000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E022294A-85DC-4AE0-A9D7-06F08F0014EE}"/>
              </a:ext>
            </a:extLst>
          </p:cNvPr>
          <p:cNvSpPr txBox="1"/>
          <p:nvPr/>
        </p:nvSpPr>
        <p:spPr>
          <a:xfrm>
            <a:off x="4736565" y="1716765"/>
            <a:ext cx="39664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Be a good testimony and 	witness.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Serve well.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Endure hardship for the 	sake of Christ.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Rejoice to do the job.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Submit to difficult 	leaders.</a:t>
            </a:r>
          </a:p>
        </p:txBody>
      </p:sp>
    </p:spTree>
    <p:extLst>
      <p:ext uri="{BB962C8B-B14F-4D97-AF65-F5344CB8AC3E}">
        <p14:creationId xmlns:p14="http://schemas.microsoft.com/office/powerpoint/2010/main" val="271407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530A57-9DA7-4DE7-81DC-1FCFB0C6E44A}"/>
              </a:ext>
            </a:extLst>
          </p:cNvPr>
          <p:cNvSpPr txBox="1"/>
          <p:nvPr/>
        </p:nvSpPr>
        <p:spPr>
          <a:xfrm>
            <a:off x="4348625" y="829727"/>
            <a:ext cx="7362406" cy="313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spc="-50" dirty="0"/>
              <a:t>II. Servant-Master Relationships (6:5–9)</a:t>
            </a:r>
          </a:p>
          <a:p>
            <a:pPr>
              <a:lnSpc>
                <a:spcPts val="3400"/>
              </a:lnSpc>
              <a:tabLst>
                <a:tab pos="344488" algn="l"/>
              </a:tabLst>
            </a:pPr>
            <a:r>
              <a:rPr lang="en-US" sz="2800" b="1" dirty="0"/>
              <a:t>	A. Exhortations to servants (6:5</a:t>
            </a:r>
            <a:r>
              <a:rPr lang="en-US" sz="2800" b="1" spc="-50" dirty="0"/>
              <a:t>–8)</a:t>
            </a:r>
          </a:p>
          <a:p>
            <a:pPr>
              <a:lnSpc>
                <a:spcPts val="3400"/>
              </a:lnSpc>
              <a:tabLst>
                <a:tab pos="284163" algn="l"/>
                <a:tab pos="746125" algn="l"/>
              </a:tabLst>
            </a:pPr>
            <a:r>
              <a:rPr lang="en-US" sz="2800" b="1" spc="-50" dirty="0"/>
              <a:t>		1. Sincerely obey (6:5–7)</a:t>
            </a:r>
          </a:p>
          <a:p>
            <a:pPr>
              <a:lnSpc>
                <a:spcPts val="3400"/>
              </a:lnSpc>
              <a:tabLst>
                <a:tab pos="284163" algn="l"/>
                <a:tab pos="746125" algn="l"/>
              </a:tabLst>
            </a:pPr>
            <a:r>
              <a:rPr lang="en-US" sz="2800" b="1" spc="-50" dirty="0"/>
              <a:t>		2. Expect reward (6:8)</a:t>
            </a:r>
          </a:p>
          <a:p>
            <a:pPr>
              <a:lnSpc>
                <a:spcPts val="3400"/>
              </a:lnSpc>
              <a:tabLst>
                <a:tab pos="344488" algn="l"/>
                <a:tab pos="696913" algn="l"/>
              </a:tabLst>
            </a:pPr>
            <a:r>
              <a:rPr lang="en-US" sz="2800" b="1" spc="-50" dirty="0"/>
              <a:t>	B. Exhortations to masters (6:9)</a:t>
            </a:r>
          </a:p>
          <a:p>
            <a:pPr>
              <a:lnSpc>
                <a:spcPts val="3400"/>
              </a:lnSpc>
              <a:tabLst>
                <a:tab pos="284163" algn="l"/>
                <a:tab pos="746125" algn="l"/>
              </a:tabLst>
            </a:pPr>
            <a:r>
              <a:rPr lang="en-US" sz="2800" b="1" spc="-50" dirty="0"/>
              <a:t>		1. Don’t threaten (6:9)</a:t>
            </a:r>
          </a:p>
          <a:p>
            <a:pPr>
              <a:lnSpc>
                <a:spcPts val="3400"/>
              </a:lnSpc>
              <a:tabLst>
                <a:tab pos="284163" algn="l"/>
                <a:tab pos="746125" algn="l"/>
              </a:tabLst>
            </a:pPr>
            <a:r>
              <a:rPr lang="en-US" sz="2800" b="1" spc="-50" dirty="0"/>
              <a:t>		2. Remember your Master (6:9)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0973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next to each other&#10;&#10;Description automatically generated with medium confidence">
            <a:extLst>
              <a:ext uri="{FF2B5EF4-FFF2-40B4-BE49-F238E27FC236}">
                <a16:creationId xmlns:a16="http://schemas.microsoft.com/office/drawing/2014/main" id="{0409CBE4-FA48-4C34-8CA9-CBA799870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2175082" cy="6858000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547192EB-90A1-4CFE-8334-D182930D81D0}"/>
              </a:ext>
            </a:extLst>
          </p:cNvPr>
          <p:cNvSpPr txBox="1"/>
          <p:nvPr/>
        </p:nvSpPr>
        <p:spPr>
          <a:xfrm>
            <a:off x="4736566" y="1716765"/>
            <a:ext cx="38659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Be a good testimony and 	witness.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Lead with wisdom.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Handle conflict well.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Be fair to employees.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Be always joyful.</a:t>
            </a:r>
          </a:p>
        </p:txBody>
      </p:sp>
    </p:spTree>
    <p:extLst>
      <p:ext uri="{BB962C8B-B14F-4D97-AF65-F5344CB8AC3E}">
        <p14:creationId xmlns:p14="http://schemas.microsoft.com/office/powerpoint/2010/main" val="30378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F641804-785C-4F84-A6EA-0E5816CEB72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9E6932A-DF3D-4AF1-B6FD-EDE93F31B32F}"/>
                </a:ext>
              </a:extLst>
            </p:cNvPr>
            <p:cNvSpPr/>
            <p:nvPr/>
          </p:nvSpPr>
          <p:spPr>
            <a:xfrm>
              <a:off x="0" y="0"/>
              <a:ext cx="1219199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0" name="Picture 139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06665FFD-78B3-41AE-9B87-60BD2015D9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5" r="56"/>
            <a:stretch/>
          </p:blipFill>
          <p:spPr>
            <a:xfrm>
              <a:off x="0" y="0"/>
              <a:ext cx="5175316" cy="6858000"/>
            </a:xfrm>
            <a:prstGeom prst="rect">
              <a:avLst/>
            </a:prstGeom>
            <a:effectLst>
              <a:outerShdw blurRad="25400" dist="38100" algn="l" rotWithShape="0">
                <a:prstClr val="black">
                  <a:alpha val="25000"/>
                </a:prstClr>
              </a:outerShdw>
            </a:effectLst>
          </p:spPr>
        </p:pic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609AFFBB-3B5D-4FF2-9145-D61ABCECFB88}"/>
                </a:ext>
              </a:extLst>
            </p:cNvPr>
            <p:cNvGrpSpPr/>
            <p:nvPr/>
          </p:nvGrpSpPr>
          <p:grpSpPr>
            <a:xfrm>
              <a:off x="11956253" y="0"/>
              <a:ext cx="73436" cy="6858000"/>
              <a:chOff x="9838414" y="48309"/>
              <a:chExt cx="348721" cy="6788262"/>
            </a:xfrm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AB259D50-A941-4B10-B339-3F2DE6793819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2FD2A571-9FC2-45D2-8402-D865CD183057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B08E55DB-974B-4BEC-A8A2-6B53A022F3D7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CB5889C0-843A-48DA-B67D-1562848D361A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539F1DD1-3BC6-4A8F-8003-CD3219126099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D17DB5D-D4A7-4560-9B3A-7BB06D496A80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08E77593-9DA7-4AD7-BC52-2998B8C97380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4745B1DB-7ED8-4148-97B6-302CB90EF4E1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EF8FB927-91D4-4721-BD96-91A9CE55D093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0A3DA022-43D7-4EAA-8F59-0EFD3F7830DB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A5F2EE3E-CB88-4704-8775-6B5625E992A2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AEFA261F-52B1-4484-94CA-E599FA47F874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532D7B6A-F860-4A38-809F-63BF0DC758B4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C1B02AD1-E5DE-4594-A6FB-BA9BE29184D7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3FD88F48-8F82-46C1-95D9-27D0A4263CA8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60623F0B-B947-46BA-A6F8-4B46749213EF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2098EB4A-AB78-45D2-B12D-BB443F86896D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CC20857D-4973-4218-A361-166AEAB63A72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EBDDD1AB-4235-4E35-8D0C-FC43672EECFF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946AE8BA-3871-46F9-AD4F-BA55A33982D1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7665FA1E-D1E9-459D-8936-9748BA37330D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FC6781B2-76EB-4A28-ADA1-A47017B8988C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7FAF296C-AB09-4A12-867A-51142E5D5EB4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CCC659B4-CB90-463A-B5DA-BA5855044E1A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4F065D47-D448-4825-B7A9-EC7BF81C440F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3D2D1D0E-614A-4AC8-A539-182DEBF6FBA8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4398ECAF-A0F1-4B08-AC19-E3469F45F13B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52D48B90-83AD-4F46-B172-D589BBB2AE32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4A6D4287-354F-429A-86B2-04F213CD1FAB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6742595D-4C92-4C7E-92E5-433387D1900F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0906A9D1-840E-47C9-A1EA-6CE9039AB0E7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EC9EB558-8ADC-42F1-9AB2-1EFFBE277448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43F08EB8-F616-4C3B-BB83-B61981820EAE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5EEDA49E-976E-49AF-8409-BF86043DC3DE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9690360A-59EB-43F5-A2F5-E87330618092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96C1E38C-25ED-409C-9DB1-CD9E5D3F39CA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35DF46FA-ED12-43EF-94BA-DADE8F4411C9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E2EE0BA2-BA8D-4DE6-B3CF-53467905F763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329462C7-2B52-4627-A24C-0FBF09110870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0AC607EE-ABF5-4896-B0DD-18EC66C8633E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05EF12AF-E57F-4159-B556-C991658437ED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71DA2AC3-6C00-4FD1-929B-63DCEBCBA7F1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983531C7-7ADE-4447-B049-7C01A7535D33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82D10597-159F-4838-8834-7EDCCFFDF7A9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AA92FA0D-62EE-4680-A2B2-5F3EB2F253DA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D9DEE33B-0BE7-4CA4-B39C-47FA14942A5A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FB887B5D-7DAE-46B8-BD1C-559735DFB254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30989EBE-EB74-49A1-8275-64FCED2F4591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9550DB78-9ACF-4DE1-A88F-8E2503F17057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BE688646-0A53-4BF9-9EDE-56B2190C1BE6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AF70A64-BE7A-4B03-BADC-EFFA44454643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85ED31E4-0CCF-4B14-992A-80E1CA7D8B41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689AC64-37E0-4513-8949-600F7384C719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7424FDF8-1DA7-41E6-AD2C-DAAB3012D614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5E69C257-0F5B-4CAD-9A4B-15A348756554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23B8410A-6317-4CAF-99F6-3EDDEEE20660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976C4952-488D-4B78-8675-44B2E276D39B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E574CBB0-7E89-49B5-81BD-0AB4DA93E519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C837A1B-7394-4E3C-826E-BB5C3683FC7F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43C05799-91CC-4DF9-903E-DFD371AE9848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1E006AA4-5B2F-417A-A825-4D74901D8AB4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491AC781-ECC3-4C7A-81A4-3CA1D6EB92FA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982DC3D-5DB4-40F2-9AC6-199B1B5F6295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041C9F38-334A-47C6-903E-8FEC9AACB329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32381046-9C11-4CBA-8B3E-EFF69E7148D3}"/>
                </a:ext>
              </a:extLst>
            </p:cNvPr>
            <p:cNvGrpSpPr/>
            <p:nvPr/>
          </p:nvGrpSpPr>
          <p:grpSpPr>
            <a:xfrm>
              <a:off x="12070863" y="0"/>
              <a:ext cx="121137" cy="6858000"/>
              <a:chOff x="9838414" y="48309"/>
              <a:chExt cx="348721" cy="6788262"/>
            </a:xfrm>
            <a:solidFill>
              <a:srgbClr val="2F347D"/>
            </a:solidFill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E81A9687-D15B-4651-A14F-78502CA227BE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F7A37BE-400B-4483-A1DB-576F0DB32E04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80B04C9-B977-466B-9A92-B788D96EAF19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DD81C739-16D8-4151-BC94-951CBE5A4653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7869669-8D35-4E15-972E-51A291243F7C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2E5FE94C-7E70-4F20-8828-F692553FA814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A3D260EF-5FF4-4A17-A15E-6B73E0CCA4EB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08395A5B-6458-454B-9CB1-CC5B5777F355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2909128A-9E66-44E2-BDBB-A20EB2A20E86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7AE8143F-3544-4F71-BF55-8215C2BA1E7B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233C7C7-955D-4E99-B480-04F1C92E14E6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EE110D1D-4F9F-4A19-8A11-980D52451C73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66D51F55-E9DB-40A1-BED6-7DB830F2EB3E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B212038D-ADBE-4DD0-AF01-EB68844E0F5F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05BE1C8D-186A-4BF0-AB01-72162383A65A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8D8B7DCD-7FE1-4BDE-87F7-9E84E9ED95C9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D4CED50E-2753-4762-8521-837DF362A325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EDC35E8D-93B8-4BEB-A5BA-F9327B900C8E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B8C41C7-4A0A-48C8-BF01-E8620812B071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A8599BCE-C035-4029-A305-992820CD493B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92FD58DA-A152-4053-8B3D-7240D19385A8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875055D7-2FD9-4BCE-B92A-40A340E1EC80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AF0F117-1AB4-4520-B510-AF42E65228E9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DA8C82B1-A5ED-4517-8A01-82B1D1440664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72B8EB55-27E4-4B5B-BAE0-1C4345026E5A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229F2E3C-06C6-4724-82CF-482047FFD98C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6E1D4FF1-B666-4494-8C6F-9F4DF82A03A4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3D97C6F-54D6-4815-8A83-BC6E49918DE8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68D81718-7542-4126-8F49-7C29F013A91E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ECFC0869-E462-46DE-84CC-112642190B72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0557F3BC-50B3-4C73-8CAA-BC6786249EF0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9EED5E9F-A0CB-4677-904F-935347E2686E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596B0BE0-AFBA-455F-82A6-ADDC287CCC85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2E86763A-C7EB-4544-BF9A-7456259A6547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4D5E57CD-20AE-4885-B6A1-B825D7B3B651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7548FB18-6509-4D16-ABD0-E58CBCF60BBE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3A12F6D-05B8-4C6C-8240-CF9B7C8BAE33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62162ECA-A66F-40D9-AB79-3BFEFE5542D8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263A28BE-21EF-4EEF-ABA1-C9975075BC6C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03260172-713D-4404-B270-34B203C97B69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2E87BFED-8994-438A-8691-EF504752BCE8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F40B07F1-2BA4-4D58-8FBF-87CA47D91713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74E07230-BD9C-4AFC-9A11-25324A035842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6562DEBF-D1CA-4A6D-8531-6B63A9ED91A8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BDBFA0EC-A56B-4558-850F-32CD063C910A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6CEBFC8D-1F2E-4571-AB36-704650E4429F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0351F91E-AF8F-4ECB-A26C-60DDFED3FA9E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C7952C67-9B13-4698-AB77-112EA9644994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528D8639-3212-4A18-9B60-5E2D455292D9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B99100D3-0087-4B45-A4CA-E0B7EF90EBC8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3ED6D488-A224-4550-B7DC-F948EBDE7598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951F5CB4-5DD7-42A3-AABD-34517E8FB842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5B9022DC-F4D3-457C-99C8-BE1C01BA291D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44E092D8-80C1-446D-86CC-FD0ABB537A21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56CE7959-82C6-460A-8898-EFEE3B198D4F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222FC7C8-5967-4FFF-BD49-43D8EA826C66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08ADF8B7-27B8-4730-A8AF-F4837FFD95DC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85ECCE93-3EF6-46CB-8968-CC98765400A6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12A5913-B2DE-4DEC-BE04-8B25D39ED536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163954FB-6AA3-4B2E-B3B6-CBA189FEC3E1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E8EC4A3F-8461-4F1E-9413-FA8BCA6A9124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F15DFAD6-213C-4A9F-9BF9-FBE221435937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0CDB36F6-C74A-48EB-9B4E-C3EF7E0BEE75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F0C6889-51E6-41CE-B60C-38D0F4B625B9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3" name="Picture 142" descr="A picture containing invertebrate, coelenterate, leaf&#10;&#10;Description automatically generated">
              <a:extLst>
                <a:ext uri="{FF2B5EF4-FFF2-40B4-BE49-F238E27FC236}">
                  <a16:creationId xmlns:a16="http://schemas.microsoft.com/office/drawing/2014/main" id="{A30D9DEF-D03D-41CA-9FE6-305644D94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418" y="707555"/>
              <a:ext cx="4752731" cy="5442889"/>
            </a:xfrm>
            <a:prstGeom prst="rect">
              <a:avLst/>
            </a:prstGeom>
          </p:spPr>
        </p:pic>
        <p:pic>
          <p:nvPicPr>
            <p:cNvPr id="144" name="Picture 143" descr="Text&#10;&#10;Description automatically generated">
              <a:extLst>
                <a:ext uri="{FF2B5EF4-FFF2-40B4-BE49-F238E27FC236}">
                  <a16:creationId xmlns:a16="http://schemas.microsoft.com/office/drawing/2014/main" id="{8D43185C-7D8B-43A2-9527-41FCEDE06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585" y="1462220"/>
              <a:ext cx="6736664" cy="2188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31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8081" y="829727"/>
            <a:ext cx="7659639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Parent-Child Relationships (6:1–4)</a:t>
            </a:r>
          </a:p>
          <a:p>
            <a:pPr>
              <a:lnSpc>
                <a:spcPts val="3400"/>
              </a:lnSpc>
              <a:tabLst>
                <a:tab pos="285750" algn="l"/>
              </a:tabLst>
            </a:pPr>
            <a:r>
              <a:rPr lang="en-US" sz="2800" b="1" dirty="0"/>
              <a:t>	A. Exhortations to children (6:1</a:t>
            </a:r>
            <a:r>
              <a:rPr lang="en-US" sz="2800" b="1" spc="-50" dirty="0"/>
              <a:t>–3</a:t>
            </a:r>
            <a:r>
              <a:rPr lang="en-US" sz="2800" b="1" dirty="0"/>
              <a:t>)</a:t>
            </a:r>
          </a:p>
          <a:p>
            <a:pPr>
              <a:lnSpc>
                <a:spcPts val="3400"/>
              </a:lnSpc>
              <a:tabLst>
                <a:tab pos="285750" algn="l"/>
                <a:tab pos="704850" algn="l"/>
              </a:tabLst>
            </a:pPr>
            <a:r>
              <a:rPr lang="en-US" sz="2800" b="1" dirty="0"/>
              <a:t>		1. Obey your parents (6:1)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 What happens to children who fail to make a connection between their obedience to their parents and their obedience to God?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7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8081" y="829727"/>
            <a:ext cx="7659639" cy="182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Parent-Child Relationships (6:1–4)</a:t>
            </a:r>
          </a:p>
          <a:p>
            <a:pPr>
              <a:lnSpc>
                <a:spcPts val="3400"/>
              </a:lnSpc>
              <a:tabLst>
                <a:tab pos="285750" algn="l"/>
              </a:tabLst>
            </a:pPr>
            <a:r>
              <a:rPr lang="en-US" sz="2800" b="1" dirty="0"/>
              <a:t>	A. Exhortations to children (6:1</a:t>
            </a:r>
            <a:r>
              <a:rPr lang="en-US" sz="2800" b="1" spc="-50" dirty="0"/>
              <a:t>–3</a:t>
            </a:r>
            <a:r>
              <a:rPr lang="en-US" sz="2800" b="1" dirty="0"/>
              <a:t>)</a:t>
            </a:r>
          </a:p>
          <a:p>
            <a:pPr>
              <a:lnSpc>
                <a:spcPts val="3400"/>
              </a:lnSpc>
              <a:tabLst>
                <a:tab pos="285750" algn="l"/>
                <a:tab pos="704850" algn="l"/>
              </a:tabLst>
            </a:pPr>
            <a:r>
              <a:rPr lang="en-US" sz="2800" b="1" dirty="0"/>
              <a:t>		1. Obey your parents (6:1)</a:t>
            </a:r>
          </a:p>
          <a:p>
            <a:pPr>
              <a:lnSpc>
                <a:spcPts val="3400"/>
              </a:lnSpc>
              <a:tabLst>
                <a:tab pos="285750" algn="l"/>
                <a:tab pos="704850" algn="l"/>
              </a:tabLst>
            </a:pPr>
            <a:r>
              <a:rPr lang="en-US" sz="2800" b="1" dirty="0"/>
              <a:t>		2. Honor your parents (6:2, 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When, if ever, are children free from the duty to honor their parents?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8081" y="829727"/>
            <a:ext cx="7659639" cy="182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Parent-Child Relationships (6:1–4)</a:t>
            </a:r>
          </a:p>
          <a:p>
            <a:pPr>
              <a:lnSpc>
                <a:spcPts val="3400"/>
              </a:lnSpc>
              <a:tabLst>
                <a:tab pos="285750" algn="l"/>
              </a:tabLst>
            </a:pPr>
            <a:r>
              <a:rPr lang="en-US" sz="2800" b="1" dirty="0"/>
              <a:t>	A. Exhortations to children (6:1</a:t>
            </a:r>
            <a:r>
              <a:rPr lang="en-US" sz="2800" b="1" spc="-50" dirty="0"/>
              <a:t>–3</a:t>
            </a:r>
            <a:r>
              <a:rPr lang="en-US" sz="2800" b="1" dirty="0"/>
              <a:t>)</a:t>
            </a:r>
          </a:p>
          <a:p>
            <a:pPr>
              <a:lnSpc>
                <a:spcPts val="3400"/>
              </a:lnSpc>
              <a:tabLst>
                <a:tab pos="285750" algn="l"/>
                <a:tab pos="704850" algn="l"/>
              </a:tabLst>
            </a:pPr>
            <a:r>
              <a:rPr lang="en-US" sz="2800" b="1" dirty="0"/>
              <a:t>		1. Obey your parents (6:1)</a:t>
            </a:r>
          </a:p>
          <a:p>
            <a:pPr>
              <a:lnSpc>
                <a:spcPts val="3400"/>
              </a:lnSpc>
              <a:tabLst>
                <a:tab pos="285750" algn="l"/>
                <a:tab pos="704850" algn="l"/>
              </a:tabLst>
            </a:pPr>
            <a:r>
              <a:rPr lang="en-US" sz="2800" b="1" dirty="0"/>
              <a:t>		2. Honor your parents (6:2, 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When has honoring your parents proved beneficial to you?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859F3B9-ECC3-47AD-8C58-D5133EB81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7391F6E3-F304-470A-96C9-A4F0D6AC82CB}"/>
              </a:ext>
            </a:extLst>
          </p:cNvPr>
          <p:cNvSpPr txBox="1"/>
          <p:nvPr/>
        </p:nvSpPr>
        <p:spPr>
          <a:xfrm>
            <a:off x="4736565" y="1716765"/>
            <a:ext cx="39664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To obey when they don’t 	want to obey.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To obey right away.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To rejoice in obeying. 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To obey when it’s 	unpopular.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To love their family.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To value their parents.</a:t>
            </a:r>
          </a:p>
        </p:txBody>
      </p:sp>
    </p:spTree>
    <p:extLst>
      <p:ext uri="{BB962C8B-B14F-4D97-AF65-F5344CB8AC3E}">
        <p14:creationId xmlns:p14="http://schemas.microsoft.com/office/powerpoint/2010/main" val="248649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8081" y="829727"/>
            <a:ext cx="7659639" cy="2694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Parent-Child Relationships (6:1–4)</a:t>
            </a:r>
          </a:p>
          <a:p>
            <a:pPr>
              <a:lnSpc>
                <a:spcPts val="3400"/>
              </a:lnSpc>
              <a:tabLst>
                <a:tab pos="285750" algn="l"/>
              </a:tabLst>
            </a:pPr>
            <a:r>
              <a:rPr lang="en-US" sz="2800" b="1" dirty="0"/>
              <a:t>	A. Exhortations to children (6:1</a:t>
            </a:r>
            <a:r>
              <a:rPr lang="en-US" sz="2800" b="1" spc="-50" dirty="0"/>
              <a:t>–3</a:t>
            </a:r>
            <a:r>
              <a:rPr lang="en-US" sz="2800" b="1" dirty="0"/>
              <a:t>)</a:t>
            </a:r>
          </a:p>
          <a:p>
            <a:pPr>
              <a:lnSpc>
                <a:spcPts val="3400"/>
              </a:lnSpc>
              <a:tabLst>
                <a:tab pos="285750" algn="l"/>
                <a:tab pos="704850" algn="l"/>
              </a:tabLst>
            </a:pPr>
            <a:r>
              <a:rPr lang="en-US" sz="2800" b="1" dirty="0"/>
              <a:t>		1. Obey your parents (6:1)</a:t>
            </a:r>
          </a:p>
          <a:p>
            <a:pPr>
              <a:lnSpc>
                <a:spcPts val="3400"/>
              </a:lnSpc>
              <a:tabLst>
                <a:tab pos="285750" algn="l"/>
                <a:tab pos="704850" algn="l"/>
              </a:tabLst>
            </a:pPr>
            <a:r>
              <a:rPr lang="en-US" sz="2800" b="1" dirty="0"/>
              <a:t>		2. Honor your parents (6:2, 3)</a:t>
            </a:r>
          </a:p>
          <a:p>
            <a:pPr>
              <a:lnSpc>
                <a:spcPts val="3400"/>
              </a:lnSpc>
              <a:tabLst>
                <a:tab pos="285750" algn="l"/>
              </a:tabLst>
            </a:pPr>
            <a:r>
              <a:rPr lang="en-US" sz="2800" b="1" dirty="0"/>
              <a:t>	B. Exhortations to parents (6:4)</a:t>
            </a:r>
          </a:p>
          <a:p>
            <a:pPr>
              <a:lnSpc>
                <a:spcPts val="3400"/>
              </a:lnSpc>
              <a:tabLst>
                <a:tab pos="285750" algn="l"/>
                <a:tab pos="696913" algn="l"/>
              </a:tabLst>
            </a:pPr>
            <a:r>
              <a:rPr lang="en-US" sz="2800" b="1" dirty="0"/>
              <a:t>		1. Don’t provoke (6:4)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are some unreasonable demands that might provoke a child to wrath?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8081" y="829727"/>
            <a:ext cx="7659639" cy="2694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Parent-Child Relationships (6:1–4)</a:t>
            </a:r>
          </a:p>
          <a:p>
            <a:pPr>
              <a:lnSpc>
                <a:spcPts val="3400"/>
              </a:lnSpc>
              <a:tabLst>
                <a:tab pos="285750" algn="l"/>
              </a:tabLst>
            </a:pPr>
            <a:r>
              <a:rPr lang="en-US" sz="2800" b="1" dirty="0"/>
              <a:t>	A. Exhortations to children (6:1</a:t>
            </a:r>
            <a:r>
              <a:rPr lang="en-US" sz="2800" b="1" spc="-50" dirty="0"/>
              <a:t>–3</a:t>
            </a:r>
            <a:r>
              <a:rPr lang="en-US" sz="2800" b="1" dirty="0"/>
              <a:t>)</a:t>
            </a:r>
          </a:p>
          <a:p>
            <a:pPr>
              <a:lnSpc>
                <a:spcPts val="3400"/>
              </a:lnSpc>
              <a:tabLst>
                <a:tab pos="285750" algn="l"/>
                <a:tab pos="704850" algn="l"/>
              </a:tabLst>
            </a:pPr>
            <a:r>
              <a:rPr lang="en-US" sz="2800" b="1" dirty="0"/>
              <a:t>		1. Obey your parents (6:1)</a:t>
            </a:r>
          </a:p>
          <a:p>
            <a:pPr>
              <a:lnSpc>
                <a:spcPts val="3400"/>
              </a:lnSpc>
              <a:tabLst>
                <a:tab pos="285750" algn="l"/>
                <a:tab pos="704850" algn="l"/>
              </a:tabLst>
            </a:pPr>
            <a:r>
              <a:rPr lang="en-US" sz="2800" b="1" dirty="0"/>
              <a:t>		2. Honor your parents (6:2, 3)</a:t>
            </a:r>
          </a:p>
          <a:p>
            <a:pPr>
              <a:lnSpc>
                <a:spcPts val="3400"/>
              </a:lnSpc>
              <a:tabLst>
                <a:tab pos="285750" algn="l"/>
              </a:tabLst>
            </a:pPr>
            <a:r>
              <a:rPr lang="en-US" sz="2800" b="1" dirty="0"/>
              <a:t>	B. Exhortations to parents (6:4)</a:t>
            </a:r>
          </a:p>
          <a:p>
            <a:pPr>
              <a:lnSpc>
                <a:spcPts val="3400"/>
              </a:lnSpc>
              <a:tabLst>
                <a:tab pos="285750" algn="l"/>
                <a:tab pos="696913" algn="l"/>
              </a:tabLst>
            </a:pPr>
            <a:r>
              <a:rPr lang="en-US" sz="2800" b="1" dirty="0"/>
              <a:t>		1. Don’t provoke (6:4)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might a child learn about God from watching and listening to his or her parents?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8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8081" y="829727"/>
            <a:ext cx="7659639" cy="313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Parent-Child Relationships (6:1–4)</a:t>
            </a:r>
          </a:p>
          <a:p>
            <a:pPr>
              <a:lnSpc>
                <a:spcPts val="3400"/>
              </a:lnSpc>
              <a:tabLst>
                <a:tab pos="285750" algn="l"/>
              </a:tabLst>
            </a:pPr>
            <a:r>
              <a:rPr lang="en-US" sz="2800" b="1" dirty="0"/>
              <a:t>	A. Exhortations to children (6:1</a:t>
            </a:r>
            <a:r>
              <a:rPr lang="en-US" sz="2800" b="1" spc="-50" dirty="0"/>
              <a:t>–3</a:t>
            </a:r>
            <a:r>
              <a:rPr lang="en-US" sz="2800" b="1" dirty="0"/>
              <a:t>)</a:t>
            </a:r>
          </a:p>
          <a:p>
            <a:pPr>
              <a:lnSpc>
                <a:spcPts val="3400"/>
              </a:lnSpc>
              <a:tabLst>
                <a:tab pos="285750" algn="l"/>
                <a:tab pos="704850" algn="l"/>
              </a:tabLst>
            </a:pPr>
            <a:r>
              <a:rPr lang="en-US" sz="2800" b="1" dirty="0"/>
              <a:t>		1. Obey your parents (6:1)</a:t>
            </a:r>
          </a:p>
          <a:p>
            <a:pPr>
              <a:lnSpc>
                <a:spcPts val="3400"/>
              </a:lnSpc>
              <a:tabLst>
                <a:tab pos="285750" algn="l"/>
                <a:tab pos="704850" algn="l"/>
              </a:tabLst>
            </a:pPr>
            <a:r>
              <a:rPr lang="en-US" sz="2800" b="1" dirty="0"/>
              <a:t>		2. Honor your parents (6:2, 3)</a:t>
            </a:r>
          </a:p>
          <a:p>
            <a:pPr>
              <a:lnSpc>
                <a:spcPts val="3400"/>
              </a:lnSpc>
              <a:tabLst>
                <a:tab pos="285750" algn="l"/>
              </a:tabLst>
            </a:pPr>
            <a:r>
              <a:rPr lang="en-US" sz="2800" b="1" dirty="0"/>
              <a:t>	B. Exhortations to parents (6:4)</a:t>
            </a:r>
          </a:p>
          <a:p>
            <a:pPr>
              <a:lnSpc>
                <a:spcPts val="3400"/>
              </a:lnSpc>
              <a:tabLst>
                <a:tab pos="285750" algn="l"/>
                <a:tab pos="696913" algn="l"/>
              </a:tabLst>
            </a:pPr>
            <a:r>
              <a:rPr lang="en-US" sz="2800" b="1" dirty="0"/>
              <a:t>		1. Don’t provoke (6:4)</a:t>
            </a:r>
          </a:p>
          <a:p>
            <a:pPr>
              <a:lnSpc>
                <a:spcPts val="3400"/>
              </a:lnSpc>
              <a:tabLst>
                <a:tab pos="285750" algn="l"/>
                <a:tab pos="696913" algn="l"/>
              </a:tabLst>
            </a:pPr>
            <a:r>
              <a:rPr lang="en-US" sz="2800" b="1" dirty="0"/>
              <a:t>		2. Train and admonish (6:4)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types of discipline would help a child remember to be more responsible?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4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8081" y="829727"/>
            <a:ext cx="7659639" cy="313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Parent-Child Relationships (6:1–4)</a:t>
            </a:r>
          </a:p>
          <a:p>
            <a:pPr>
              <a:lnSpc>
                <a:spcPts val="3400"/>
              </a:lnSpc>
              <a:tabLst>
                <a:tab pos="285750" algn="l"/>
              </a:tabLst>
            </a:pPr>
            <a:r>
              <a:rPr lang="en-US" sz="2800" b="1" dirty="0"/>
              <a:t>	A. Exhortations to children (6:1</a:t>
            </a:r>
            <a:r>
              <a:rPr lang="en-US" sz="2800" b="1" spc="-50" dirty="0"/>
              <a:t>–3</a:t>
            </a:r>
            <a:r>
              <a:rPr lang="en-US" sz="2800" b="1" dirty="0"/>
              <a:t>)</a:t>
            </a:r>
          </a:p>
          <a:p>
            <a:pPr>
              <a:lnSpc>
                <a:spcPts val="3400"/>
              </a:lnSpc>
              <a:tabLst>
                <a:tab pos="285750" algn="l"/>
                <a:tab pos="704850" algn="l"/>
              </a:tabLst>
            </a:pPr>
            <a:r>
              <a:rPr lang="en-US" sz="2800" b="1" dirty="0"/>
              <a:t>		1. Obey your parents (6:1)</a:t>
            </a:r>
          </a:p>
          <a:p>
            <a:pPr>
              <a:lnSpc>
                <a:spcPts val="3400"/>
              </a:lnSpc>
              <a:tabLst>
                <a:tab pos="285750" algn="l"/>
                <a:tab pos="704850" algn="l"/>
              </a:tabLst>
            </a:pPr>
            <a:r>
              <a:rPr lang="en-US" sz="2800" b="1" dirty="0"/>
              <a:t>		2. Honor your parents (6:2, 3)</a:t>
            </a:r>
          </a:p>
          <a:p>
            <a:pPr>
              <a:lnSpc>
                <a:spcPts val="3400"/>
              </a:lnSpc>
              <a:tabLst>
                <a:tab pos="285750" algn="l"/>
              </a:tabLst>
            </a:pPr>
            <a:r>
              <a:rPr lang="en-US" sz="2800" b="1" dirty="0"/>
              <a:t>	B. Exhortations to parents (6:4)</a:t>
            </a:r>
          </a:p>
          <a:p>
            <a:pPr>
              <a:lnSpc>
                <a:spcPts val="3400"/>
              </a:lnSpc>
              <a:tabLst>
                <a:tab pos="285750" algn="l"/>
                <a:tab pos="696913" algn="l"/>
              </a:tabLst>
            </a:pPr>
            <a:r>
              <a:rPr lang="en-US" sz="2800" b="1" dirty="0"/>
              <a:t>		1. Don’t provoke (6:4)</a:t>
            </a:r>
          </a:p>
          <a:p>
            <a:pPr>
              <a:lnSpc>
                <a:spcPts val="3400"/>
              </a:lnSpc>
              <a:tabLst>
                <a:tab pos="285750" algn="l"/>
                <a:tab pos="696913" algn="l"/>
              </a:tabLst>
            </a:pPr>
            <a:r>
              <a:rPr lang="en-US" sz="2800" b="1" dirty="0"/>
              <a:t>		2. Train and admonish (6:4)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Read Deuteronomy 6:4–9. Besides formal instruction, how else could parents teach their children?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9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9399</TotalTime>
  <Words>806</Words>
  <Application>Microsoft Office PowerPoint</Application>
  <PresentationFormat>Widescreen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212</cp:revision>
  <dcterms:created xsi:type="dcterms:W3CDTF">2021-04-22T15:46:18Z</dcterms:created>
  <dcterms:modified xsi:type="dcterms:W3CDTF">2021-06-16T02:54:55Z</dcterms:modified>
</cp:coreProperties>
</file>