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5" r:id="rId3"/>
    <p:sldId id="319" r:id="rId4"/>
    <p:sldId id="318" r:id="rId5"/>
    <p:sldId id="321" r:id="rId6"/>
    <p:sldId id="320" r:id="rId7"/>
    <p:sldId id="323" r:id="rId8"/>
    <p:sldId id="322" r:id="rId9"/>
    <p:sldId id="324" r:id="rId10"/>
    <p:sldId id="313" r:id="rId11"/>
    <p:sldId id="325" r:id="rId12"/>
    <p:sldId id="317" r:id="rId13"/>
    <p:sldId id="326" r:id="rId14"/>
    <p:sldId id="327" r:id="rId15"/>
    <p:sldId id="328" r:id="rId16"/>
    <p:sldId id="329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A8310"/>
    <a:srgbClr val="E7E6E6"/>
    <a:srgbClr val="92D050"/>
    <a:srgbClr val="0769A2"/>
    <a:srgbClr val="DB8C11"/>
    <a:srgbClr val="795B52"/>
    <a:srgbClr val="47665E"/>
    <a:srgbClr val="0A6CA1"/>
    <a:srgbClr val="5F8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8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4F8AC77E-E02A-4B1D-AE78-11E3774685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BB7BE813-2FB7-49CA-88A8-BB3FD8370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70" y="121684"/>
            <a:ext cx="956345" cy="956345"/>
          </a:xfrm>
          <a:prstGeom prst="rect">
            <a:avLst/>
          </a:prstGeo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C555C35-8EC8-46C0-9FC1-27156B407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8" r="4162"/>
          <a:stretch/>
        </p:blipFill>
        <p:spPr>
          <a:xfrm>
            <a:off x="0" y="0"/>
            <a:ext cx="4169731" cy="6858000"/>
          </a:xfrm>
          <a:prstGeom prst="rect">
            <a:avLst/>
          </a:prstGeom>
          <a:effectLst>
            <a:outerShdw blurRad="25400" dist="38100" algn="l" rotWithShape="0">
              <a:prstClr val="black">
                <a:alpha val="25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FD75F-ACAE-4987-B750-073A4C2596D5}"/>
              </a:ext>
            </a:extLst>
          </p:cNvPr>
          <p:cNvSpPr txBox="1"/>
          <p:nvPr userDrawn="1"/>
        </p:nvSpPr>
        <p:spPr>
          <a:xfrm>
            <a:off x="10631625" y="991751"/>
            <a:ext cx="143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768A0"/>
                </a:solidFill>
                <a:latin typeface="+mn-lt"/>
              </a:rPr>
              <a:t>LESSON 11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42AE82-BFB0-4155-A75A-5084238F44B1}"/>
              </a:ext>
            </a:extLst>
          </p:cNvPr>
          <p:cNvGrpSpPr/>
          <p:nvPr userDrawn="1"/>
        </p:nvGrpSpPr>
        <p:grpSpPr>
          <a:xfrm>
            <a:off x="11956253" y="0"/>
            <a:ext cx="73436" cy="6858000"/>
            <a:chOff x="9838414" y="48309"/>
            <a:chExt cx="348721" cy="67882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72FF6E-2422-4777-9DF3-67C2721F1434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55B642-F2AE-4BE5-929F-C7FF200A833C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CCF48F-16CF-4ABE-8681-75DE3C86996D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A41B26-30A2-4C5B-AA51-9C96206081DD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9B8334-D962-4063-AE15-2D4DCC77472D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33A68F-3FF2-467B-8B1E-A06821E94F66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1D0D24-A466-424A-828B-240852AD83EF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0A65AB-4CF2-45F1-8835-21D9BD3AC065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8A9C80-61B4-4395-8F59-FAACDE11333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A9BCC6-3494-464A-BF6B-677604958EF7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191F42-AFAD-4022-B0B3-D8A0228D1B92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634097-808B-4986-848D-58B4BFFEC1AD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87FFDD-4990-485C-8E1E-A65AB251F2B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605B8B-5942-4A68-89CA-798FACB4E7BC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BFF046-2FB7-4FAF-B017-F946F2011C49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7C6A3-D11F-4795-800C-E97385FA02C3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AD5408-E990-493E-BB62-7AF0A53B6DEF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4B9A0F-7734-483D-BF7D-2565A16B8428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ED0D93-E273-4357-BD66-78C0506F035B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E429C4-A683-41D3-B172-222F2ECEB8D4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E68860-A121-4E0D-A89B-821966CB6DB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5E9A6B-F0EC-47E0-B889-FCECF6C988EF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7B67E7-3060-46D4-BE66-8E0034904880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1C1D2A-E801-48DD-8924-68E1E619AB98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831A5B-0DFB-44E9-AAB6-09CEEC528E14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929877-B848-44C8-9E7C-389A016DBA4B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634638-CF8E-4539-899A-AE1F28046412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A51776-68D1-4F0A-8D9F-6C8C295C1540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9AE5C7-78C7-48F6-B90F-C38093B99FED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015D6C-F493-4F6D-ABCE-FB5CC2F17B7D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4E55A1-C709-4F9C-94CF-FF41C7545035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D656FF-6863-4668-A4D6-C09445A9C731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F99435-6A46-4CFB-B65A-9BBC2E1DBBD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F8610E-08FC-4F9B-8728-6828422B59A5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E3F2726-A318-4FCE-A5CD-E7DEAEEBF2ED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E43F56-5A4E-4958-BBC3-909FF06D2DDA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3E81DD-7607-4C39-82B9-5E3397F0AE68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A2EC799-9FF9-4BE1-8E20-762085E7B531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AEFCC21-C523-45F8-8F28-587E05F8C1E8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6B7F8F-E400-4D83-92B2-974CB55DBDFC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9A8D46-CBBC-42D3-8D8B-2EA0D23BE988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8DE830A-651E-4AFA-88ED-AEC80ACC3B67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296C44-9409-478A-975C-B756D196389D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700416-6730-48AF-B6FD-DB0C1150E3B1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57FF79-3659-4F7A-AB0C-DF137C4457CF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1FB2E2-57F7-499E-9F67-61DE2CCF8CCE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C5CF85-AC6B-4172-96E1-0E2B409DF7ED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F95AD2B-F374-4062-80A1-305DC84C4BF2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0F9072-CA8E-4E27-9371-50DF55E9A271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6A6DF7-F7EB-460C-A140-F62A732FA239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C2FDE0-C95C-4586-99A4-DC62957C4A9C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2B00519-FDE4-4EB8-9512-329653B57499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6E1BE4F-F951-44A0-87AB-F3C8F0BC4EC5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A2EE0A-381E-4377-85F9-1C6722D2849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0D36764-70FA-4FEA-A911-D2F5A363A3E0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DE0550-9772-4B99-ADDB-DBA0D215D622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CEEF9-D239-4B2F-9BCE-27F90DE947D6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11A3597-4FF8-4596-BE87-09C725FABCF3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C98DF7-5149-4EA4-832D-D2B8B6E62733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D705BD1-C7C1-474B-BCE5-D4435F5B6027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5D8690-A3EA-4922-AF3B-CB9B913F9D4D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BF5B95B-D9DF-45BB-AE7F-55A3A009A5A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248997-78DC-4DD5-9266-A457C0E7DED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F55D8F2-2ACD-4C17-9480-B5AE5EA841AE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8907E4-133C-4C8B-AD23-BED7A1326C95}"/>
              </a:ext>
            </a:extLst>
          </p:cNvPr>
          <p:cNvGrpSpPr/>
          <p:nvPr userDrawn="1"/>
        </p:nvGrpSpPr>
        <p:grpSpPr>
          <a:xfrm>
            <a:off x="12070863" y="0"/>
            <a:ext cx="121137" cy="6858000"/>
            <a:chOff x="9838414" y="48309"/>
            <a:chExt cx="348721" cy="6788262"/>
          </a:xfrm>
          <a:solidFill>
            <a:srgbClr val="2F347D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1704CD-DC1C-4377-8E6E-EB0D3DBAE39C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8C9A49A-7C6E-42D2-81DF-224F38949974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AE405CF-623A-4D08-8399-9F7BC5A5998B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89F3427-DD73-405A-B586-251C9A7A67B3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07736CD-0AA4-414E-961E-F13584F9ADAA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DA1EDAB-9C7A-40C8-BA8A-0D70041606A0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7CAC15-0723-41FD-ACE2-52D1077FB264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873F56A-6FA5-4D57-99CF-09EDB5B1B19A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767F41-FE63-4B21-8ED7-C1227980B69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963D86-F0B6-4968-A340-80F6C53E5F99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76394D6-406E-4E87-8130-E19AC9168F51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5BB2199-E105-49CB-B2C1-8B12748FE471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BC5772-E6A6-4441-9B38-FDDEB84400F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FA66B14-F034-410C-A39D-470832AEAF68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4F21195-58A3-4980-9C76-FE46965155D4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5D3105B-0B87-4ADE-AA75-F38EE9FFC736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D46EF7-BA45-4853-A464-A30BC16B677D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F54BE68-0F20-4DF2-95D9-C7730C873D93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4FCD5E4-CEF2-4864-A22D-D2344F3919AF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F57F0E2-7E0B-4290-9C6C-F0CF54855939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C509123-48A2-4592-BFC2-CD1BA5D98D6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EF7ACCE-A515-4FA2-A962-E604D95F9AE2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4252D6D-7F69-4CEB-961E-FE5A69C30D26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0018836-B83E-4C9E-8AE1-69924B51153E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D17FB57-8733-4B78-8994-5D6E936DF14D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9F85E4A-01CD-4DBB-803E-878C6AEF0C10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1723E3-64FC-4D63-B746-ACE322F5D51F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C144CE-1925-42B0-A869-44FC7625D865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25F04ED-A128-4548-B2FD-16A028E015FF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D6429C9-4273-4E29-938C-09C1A3698702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8A32075-4A7D-4317-9020-6381F5E5AD57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0C7A631-A440-441D-A0FB-05CD8A775292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B4888C-B8CF-4288-96E7-815CCE2E7A4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1B0FEC-AC01-450D-920E-BBF639534AA4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73AB3F0-4881-4224-A94A-2A613A890992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FFBC83F-C478-44C5-B3DE-11785C5A52EF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DED8307-DFC1-4564-B54C-DFB68318EC9B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F83E09B-0728-4D51-BC72-36A18D2C1D1C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AFDDEC2-13FE-4578-8C8C-75F67A5E0EC7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679D35F-3A8D-4F00-8FCA-A2A8A06E32A2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3222D26-7283-4E27-9006-DCFB77CB119B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8E892C0-9E4D-4DCE-B125-6FD79E70810F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7987D2E-4BCC-4A49-B720-60EB44966AAA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D7A7495-4388-4AB3-A969-2C2EB4C88D22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68CE14-4EEC-485D-8E3D-008939349D62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A6D778C-78FE-4C1F-A965-3DB4BB006440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1FF22C-3FAE-4D1B-92B4-2DADC2E226E5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7D97680-6272-41B0-8734-D31DB42B9FF5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EF9362D-5006-4D87-8194-04104C73F7CD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8A885DA-B664-423E-B3AD-7273FD7CF2E5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7721B6A-A88D-46A2-9280-D42EBA97F4F8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55284A1-8874-44F1-9617-176C63644CAD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844C1FD-4B3E-44F3-A6E3-FC8228A33787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31CC047-A0A9-4235-A39E-A87A889E19B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03AE8FE-A9FD-4CB3-923B-070E5A8DBAFC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2632BE2-ADAF-4B19-AB09-212B980E774F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27C68F8-D35C-4DFB-8284-189511EB26A9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F5645BB-8F1E-4D50-A530-9C2A314D7361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42668B6-CD84-4A0E-994A-88D27059B3BB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1C9C2DD-FAAC-44C0-B0EC-AD20360E7D74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0E5914F-6DDC-4F96-AFB4-AB0B6A62EC7F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7EB766F-FE8B-4B49-BEB7-E2DE9216D97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09D6CF2-613E-47C4-86E8-FB30B956BBC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DE0C5DA-C97D-49C4-A9AB-71DBD85617CC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1" name="Picture 140" descr="A picture containing invertebrate, coelenterate, leaf&#10;&#10;Description automatically generated">
            <a:extLst>
              <a:ext uri="{FF2B5EF4-FFF2-40B4-BE49-F238E27FC236}">
                <a16:creationId xmlns:a16="http://schemas.microsoft.com/office/drawing/2014/main" id="{7A568072-91C3-4D85-B1ED-3067997134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31" y="1121773"/>
            <a:ext cx="4752731" cy="5442889"/>
          </a:xfrm>
          <a:prstGeom prst="rect">
            <a:avLst/>
          </a:prstGeom>
        </p:spPr>
      </p:pic>
      <p:pic>
        <p:nvPicPr>
          <p:cNvPr id="143" name="Picture 142" descr="Logo&#10;&#10;Description automatically generated">
            <a:extLst>
              <a:ext uri="{FF2B5EF4-FFF2-40B4-BE49-F238E27FC236}">
                <a16:creationId xmlns:a16="http://schemas.microsoft.com/office/drawing/2014/main" id="{2C6C7550-102B-4A2A-88B6-D51F1E421A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22" y="56604"/>
            <a:ext cx="667569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ED5E91C1-EB2D-4C8F-806D-10B229F2E2F8}"/>
              </a:ext>
            </a:extLst>
          </p:cNvPr>
          <p:cNvSpPr/>
          <p:nvPr/>
        </p:nvSpPr>
        <p:spPr>
          <a:xfrm>
            <a:off x="0" y="0"/>
            <a:ext cx="12191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0699577-17D2-4732-A106-5812391A7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5" r="56"/>
          <a:stretch/>
        </p:blipFill>
        <p:spPr>
          <a:xfrm>
            <a:off x="0" y="0"/>
            <a:ext cx="5175316" cy="6858000"/>
          </a:xfrm>
          <a:prstGeom prst="rect">
            <a:avLst/>
          </a:prstGeom>
          <a:effectLst>
            <a:outerShdw blurRad="25400" dist="38100" algn="l" rotWithShape="0">
              <a:prstClr val="black">
                <a:alpha val="25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3DD5E9F-F2D5-42F8-8DDE-6DAF4EBA43E9}"/>
              </a:ext>
            </a:extLst>
          </p:cNvPr>
          <p:cNvGrpSpPr/>
          <p:nvPr/>
        </p:nvGrpSpPr>
        <p:grpSpPr>
          <a:xfrm>
            <a:off x="11956253" y="0"/>
            <a:ext cx="73436" cy="6858000"/>
            <a:chOff x="9838414" y="48309"/>
            <a:chExt cx="348721" cy="67882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2A283E-795D-47F9-95F8-451E96E80FB6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1609D0-CCD9-43D0-8BA9-8D8C9F5C41B2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4E3F91-9085-424A-A5DE-72986FA088EA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8C205F-75C7-4FC9-B2D5-DA8357C5FBF2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37CFBD-1CC3-480C-8BBA-47533ECD0EFC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3A73C8-D051-4046-9DB1-443B72C6D342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3BB287-B949-4BA0-9DE7-3B5C4355C352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7288EF-AA45-4FEF-B4F3-746F6B86EE8B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CD5D0C-E4F1-4B1A-AC4E-B7066D140D1C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306EEC-634F-4718-9AE9-27AB90F0FE50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8CD753-2081-4FEC-936D-60FC7FB47BBD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78FD02-F22C-45CC-87A9-CFAEA6593C3D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39B530-DEDE-4056-9F6F-E1960F8B624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996A5C-1A65-4468-B9CF-810616A9EC2F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8991B4-B7D1-42CA-B2BE-0F96F0EF9408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248C5D-3706-475C-BFF6-1A89078F966A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86D6F3-F47E-4392-9606-0256B3FA239C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5685D0-4BD1-4F09-A15D-D9BFFEC2AB5B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0D03700-B01A-4556-BED8-2F7D8F62D805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483F9B-FE47-4D88-A313-F5721AA4EDE1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D8DD40-570A-4D84-A13E-C9BCC99939D9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F2039D-E4DB-47A9-A0ED-EB6E348A3703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6DC084B-5E65-4815-980C-71F338282B0E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B5F6854-2FCF-402F-9D76-21A88BA09DE6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023578-D008-4848-A251-3D31F683B14F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8B16B10-E99B-4B84-8395-C33CFC4B570F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A52D775-A65F-4C06-BC78-D11C96387761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43A307-4ADB-4206-8A18-EDEF5735FC16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3854F60-6335-4D5B-BEA7-662ED6F410E6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9FA1CB-B87A-4F60-A239-A444261DE2F6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35911AA-B926-464A-BA8E-159E421D4D4A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B2BDE5-16B8-45C4-9843-766D6197386D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DBD1B5-4980-4BE1-A71C-060C90DC2627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FCBAEDA-AFFC-4FB6-B353-DBE794EBCEB7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F4D1448-7F4C-4B21-AE0C-BCAD83C0A387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1B78CF-D27C-4F24-82C1-61B569C9E5E2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1664F99-AD59-4B4F-BE7E-5C7FE3A9BD13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BEF52C5-E293-474E-B1EF-438198A90381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A630BA-6128-4964-B4FC-B263DCC90511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3380C2E-03AB-44B2-9DAA-DE68F018FCEA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91489F9-2E1A-42AF-8535-BEDD4F93AE57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BD71782-1784-44F3-92A6-DA0EE6951658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04F3D38-4934-46AE-ADA2-B020AB6B29A5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66486F-386B-4033-BAD8-1C250DD47FC9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065A13-04E6-46AC-87F2-240FB3748CBF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AB99F92-8351-4D70-8DAC-6FCDA57E4698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81075A7-F5DD-4898-A795-4B4CECA7316E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07B7463-D107-4752-87BC-90363346EB79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2E906A-B191-411C-9F8F-735ECE5E9281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AC4CC9C-774D-4884-91B0-569CCD7888E8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CBC1D7-7464-428D-8F17-82A78E511D42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D4A53BD-728C-4491-A306-81AF0B4A3AE0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04A8EC6-2E00-42FD-940F-A00D9667DE6E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D92AD6E-A3D8-4F68-B5F8-4C9EA75B84B8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FECC595-86AF-4060-B65D-52FD2E57C1D7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32584DF-3A09-4DB3-8410-DAEB45F6E5AF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0E3EB3C-457D-4776-A617-859AF1F154C8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D625AD1-4C97-42CA-9078-5CCFBA60D1F3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9FB5578-678A-47BC-9E81-A0B2B97A4194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DB36AF4-D81D-4226-BD04-B24CF02E449F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17B65DD-612B-4B7A-8DBC-9F31B8197083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9C658A-B36D-4C1E-9826-EEC2CBCDEF86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C19FE65-C012-465F-AA19-716348A953C3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156E504-4F1C-4CE1-B419-8E63D9E1C5A0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811E1B0-D196-4B9A-9024-58C35EA1F79C}"/>
              </a:ext>
            </a:extLst>
          </p:cNvPr>
          <p:cNvGrpSpPr/>
          <p:nvPr/>
        </p:nvGrpSpPr>
        <p:grpSpPr>
          <a:xfrm>
            <a:off x="12070863" y="0"/>
            <a:ext cx="121137" cy="6858000"/>
            <a:chOff x="9838414" y="48309"/>
            <a:chExt cx="348721" cy="6788262"/>
          </a:xfrm>
          <a:solidFill>
            <a:srgbClr val="2F347D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38AA1D5-443B-4514-B95D-00C064DC5D18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2E1E823-987C-4CE7-8359-AF4BA6230FD5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7157D8A-7EB2-41AB-BB5D-F308BF764187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CF0E2EC-3BA1-42F2-9131-6F3FC82F232F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B10236F-C259-4A4D-B702-BE7DA4907544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9FB4A26-8041-4FCC-BAD7-231CAC9C0505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FD192F3-E659-407A-9BE7-BCCBD045A066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6031FE3-AAB1-4923-B8EE-F35DCF8A1DD1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0717E91-1488-4FBD-9F8F-18869806411F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A724A4B-128C-4D59-8A71-E4FD1356CA03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BFF72A2-6210-4D14-B6EF-DD23CF8DDDE2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0265998-7059-4FA4-8649-8B9770099CC9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086B9CC-99AF-41D7-AD95-0C1B8F7197C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27AD067-30A8-43ED-BF7D-FFC15F3EEC14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24AC2CE-D1C8-40FF-88D5-AAB12C195233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F19942C-F27A-458D-988A-30A483AC57F6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4C9EDE-8719-48E3-A9EE-B295315D518D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04A4DAF-F593-407E-B1EC-D71C7B7CAAA5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02EC8AC-A500-471B-AF8C-4560243AFEFE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14AA43-D11C-41B5-B0EC-113FD7E29518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126EA9D-14C2-4D98-BD9B-1985713F79E6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76422C8-24E6-43FC-959D-AE0C7E48BD0C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4D2368A-99EE-46A2-AD00-1DA99A2D8044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2B4458-80F7-4373-806D-419A9C1A9EDA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CE797F5-8FB5-4250-B1AC-E20F1BACB2BA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F5C6925-812A-4795-90FF-F60C4DF98CF5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17B407E-7DC3-4593-A340-7E59CD4D133D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F8BAFE9-304D-46F1-874D-7F3E16ADD7CB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AA20579-05B0-4F3D-BC80-6FEA26FB45C9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51F1015-993D-40D2-80FD-645102F8C4A0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5B3268A-DF77-4FE3-9F11-8ACAE5A334B6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D7594CF-C43C-47ED-B5A1-26DC906BFD40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F79B8E3-50DC-43DC-9693-8B677AC1DB66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940FC24-35EF-4883-B31D-7DF5F2AABBAB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0B4BECB-2739-469B-A518-571AE66D4664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046B8FB-5C5A-4AF8-978B-965D78D25B39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3AE2FED-70D2-4208-A532-A2BEF569D15E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848C6B9-8061-465C-B8AC-7483AF2ED7CE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0AEE83A-7FA9-4237-A742-30F22622221C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0C244E9-E8FE-47D7-8D7D-7F2646F8FC86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04A7D4D-2CC5-459D-A061-DCD74A14D637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CE2A34C-7153-45C9-8AF2-DA80B9E0AFDA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0A035A3-CB1F-4C1F-82ED-748DCA8FBFD9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DFEFA1E-D90A-4274-BAAB-9E52260EF7BE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F905E21-9A30-4D89-B22C-E1DFEA73D3B2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74CA385-CCC8-4BE5-A8FE-B9272D56825A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B0C92E57-C6FE-409A-A7FD-C644C8275B50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F032284-F125-4D17-8FC8-32F90E875C2F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6FCE203-5241-4D64-A914-247B688869A2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DB5D44A-D97C-4C6F-85E3-302BF9D0525C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C678F22-CBB9-41EC-9C7A-BA72717FEF57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3F9DEE3-9D1E-41C5-9A3B-5C0FFCFD551A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D3D44B4-46F8-4B5B-940D-C95DC2C72745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C8E8D75-0886-4313-8F42-F9869A8B3931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582C65C-8E7C-4456-8A61-3FF14F9BA26E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37AE94E-49FA-404E-9C78-DC44CD47B5A0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9071114-01AD-4D01-9836-D4BD3C322400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ED857D5-20BD-40B0-B497-AE7BAD4BC475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7A61EC7-1437-4692-B338-26A4625F1734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1A7EBEC-F9F7-4E22-A012-A48AED5C7529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09EBD91-AE0D-496F-A6F7-A7EC66012836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8CB90AE-8B1E-490E-A013-62C9E12897C1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A14F219-B169-4A43-B280-AFD6E3AFD25A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7966DD3-B740-412B-9B90-CABEA4A5A8B4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6" name="Picture 135" descr="A picture containing invertebrate, coelenterate, leaf&#10;&#10;Description automatically generated">
            <a:extLst>
              <a:ext uri="{FF2B5EF4-FFF2-40B4-BE49-F238E27FC236}">
                <a16:creationId xmlns:a16="http://schemas.microsoft.com/office/drawing/2014/main" id="{60673945-87AB-473C-B9C4-7F1110B289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18" y="707555"/>
            <a:ext cx="4752731" cy="5442889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97868593-E708-49F6-8120-FAC06B585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84" y="1455931"/>
            <a:ext cx="6736664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The Spirit-controlled Marriage (5:22–33)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A.	The Spirit-controlled wife (5:22</a:t>
            </a:r>
            <a:r>
              <a:rPr lang="en-US" sz="2800" b="1" spc="-50" dirty="0"/>
              <a:t>–24</a:t>
            </a:r>
            <a:r>
              <a:rPr lang="en-US" sz="2800" b="1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Why does submitting to Christ first make a wife’s submission to her husband attainable?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The Spirit-controlled Marriage (5:22–33)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A.	The Spirit-controlled wife (5:22</a:t>
            </a:r>
            <a:r>
              <a:rPr lang="en-US" sz="2800" b="1" spc="-50" dirty="0"/>
              <a:t>–24</a:t>
            </a:r>
            <a:r>
              <a:rPr lang="en-US" sz="2800" b="1" dirty="0"/>
              <a:t>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B. The Spirit-controlled husband (5:25</a:t>
            </a:r>
            <a:r>
              <a:rPr lang="en-US" sz="2800" b="1" spc="-50" dirty="0"/>
              <a:t>–33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44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83635A1-AE51-4F82-8DE4-1E0C2CAD5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188FB141-FF86-4B1B-A991-83AC7D7AA1D2}"/>
              </a:ext>
            </a:extLst>
          </p:cNvPr>
          <p:cNvSpPr txBox="1"/>
          <p:nvPr/>
        </p:nvSpPr>
        <p:spPr>
          <a:xfrm>
            <a:off x="4736565" y="1716765"/>
            <a:ext cx="39664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Pray with and for her.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Lead her in studying 	God’s Word.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Communicate about 	spiritual things.</a:t>
            </a:r>
          </a:p>
          <a:p>
            <a:pPr>
              <a:tabLst>
                <a:tab pos="1428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Submit to her by loving 	and cherishing her.</a:t>
            </a:r>
          </a:p>
        </p:txBody>
      </p:sp>
    </p:spTree>
    <p:extLst>
      <p:ext uri="{BB962C8B-B14F-4D97-AF65-F5344CB8AC3E}">
        <p14:creationId xmlns:p14="http://schemas.microsoft.com/office/powerpoint/2010/main" val="24864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The Spirit-controlled Marriage (5:22–33)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A.	The Spirit-controlled wife (5:22</a:t>
            </a:r>
            <a:r>
              <a:rPr lang="en-US" sz="2800" b="1" spc="-50" dirty="0"/>
              <a:t>–24</a:t>
            </a:r>
            <a:r>
              <a:rPr lang="en-US" sz="2800" b="1" dirty="0"/>
              <a:t>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B. The Spirit-controlled husband (5:25</a:t>
            </a:r>
            <a:r>
              <a:rPr lang="en-US" sz="2800" b="1" spc="-50" dirty="0"/>
              <a:t>–33</a:t>
            </a:r>
            <a:r>
              <a:rPr lang="en-US" sz="2800" b="1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will happen to any selfish desires a husband has as he begins to meet his wife’s needs?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The Spirit-controlled Marriage (5:22–33)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A.	The Spirit-controlled wife (5:22</a:t>
            </a:r>
            <a:r>
              <a:rPr lang="en-US" sz="2800" b="1" spc="-50" dirty="0"/>
              <a:t>–24</a:t>
            </a:r>
            <a:r>
              <a:rPr lang="en-US" sz="2800" b="1" dirty="0"/>
              <a:t>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B. The Spirit-controlled husband (5:25</a:t>
            </a:r>
            <a:r>
              <a:rPr lang="en-US" sz="2800" b="1" spc="-50" dirty="0"/>
              <a:t>–33</a:t>
            </a:r>
            <a:r>
              <a:rPr lang="en-US" sz="2800" b="1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does Christ nourish and cherish the church?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The Spirit-controlled Marriage (5:22–33)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A.	The Spirit-controlled wife (5:22</a:t>
            </a:r>
            <a:r>
              <a:rPr lang="en-US" sz="2800" b="1" spc="-50" dirty="0"/>
              <a:t>–24</a:t>
            </a:r>
            <a:r>
              <a:rPr lang="en-US" sz="2800" b="1" dirty="0"/>
              <a:t>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B. The Spirit-controlled husband (5:25</a:t>
            </a:r>
            <a:r>
              <a:rPr lang="en-US" sz="2800" b="1" spc="-50" dirty="0"/>
              <a:t>–33</a:t>
            </a:r>
            <a:r>
              <a:rPr lang="en-US" sz="2800" b="1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does deeply depending on one’s parents affect the person’s relationship with his or her spouse?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The Spirit-controlled Marriage (5:22–33)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A.	The Spirit-controlled wife (5:22</a:t>
            </a:r>
            <a:r>
              <a:rPr lang="en-US" sz="2800" b="1" spc="-50" dirty="0"/>
              <a:t>–24</a:t>
            </a:r>
            <a:r>
              <a:rPr lang="en-US" sz="2800" b="1" dirty="0"/>
              <a:t>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B. The Spirit-controlled husband (5:25</a:t>
            </a:r>
            <a:r>
              <a:rPr lang="en-US" sz="2800" b="1" spc="-50" dirty="0"/>
              <a:t>–33</a:t>
            </a:r>
            <a:r>
              <a:rPr lang="en-US" sz="2800" b="1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Why must we keep Ephesians 5:18 in mind when seeking to live out verses 22–33?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3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ED5E91C1-EB2D-4C8F-806D-10B229F2E2F8}"/>
              </a:ext>
            </a:extLst>
          </p:cNvPr>
          <p:cNvSpPr/>
          <p:nvPr/>
        </p:nvSpPr>
        <p:spPr>
          <a:xfrm>
            <a:off x="0" y="0"/>
            <a:ext cx="12191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0699577-17D2-4732-A106-5812391A7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5" r="56"/>
          <a:stretch/>
        </p:blipFill>
        <p:spPr>
          <a:xfrm>
            <a:off x="0" y="0"/>
            <a:ext cx="5175316" cy="6858000"/>
          </a:xfrm>
          <a:prstGeom prst="rect">
            <a:avLst/>
          </a:prstGeom>
          <a:effectLst>
            <a:outerShdw blurRad="25400" dist="38100" algn="l" rotWithShape="0">
              <a:prstClr val="black">
                <a:alpha val="25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3DD5E9F-F2D5-42F8-8DDE-6DAF4EBA43E9}"/>
              </a:ext>
            </a:extLst>
          </p:cNvPr>
          <p:cNvGrpSpPr/>
          <p:nvPr/>
        </p:nvGrpSpPr>
        <p:grpSpPr>
          <a:xfrm>
            <a:off x="11956253" y="0"/>
            <a:ext cx="73436" cy="6858000"/>
            <a:chOff x="9838414" y="48309"/>
            <a:chExt cx="348721" cy="67882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2A283E-795D-47F9-95F8-451E96E80FB6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1609D0-CCD9-43D0-8BA9-8D8C9F5C41B2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4E3F91-9085-424A-A5DE-72986FA088EA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8C205F-75C7-4FC9-B2D5-DA8357C5FBF2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37CFBD-1CC3-480C-8BBA-47533ECD0EFC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3A73C8-D051-4046-9DB1-443B72C6D342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3BB287-B949-4BA0-9DE7-3B5C4355C352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7288EF-AA45-4FEF-B4F3-746F6B86EE8B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CD5D0C-E4F1-4B1A-AC4E-B7066D140D1C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306EEC-634F-4718-9AE9-27AB90F0FE50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8CD753-2081-4FEC-936D-60FC7FB47BBD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78FD02-F22C-45CC-87A9-CFAEA6593C3D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39B530-DEDE-4056-9F6F-E1960F8B624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996A5C-1A65-4468-B9CF-810616A9EC2F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8991B4-B7D1-42CA-B2BE-0F96F0EF9408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248C5D-3706-475C-BFF6-1A89078F966A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86D6F3-F47E-4392-9606-0256B3FA239C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5685D0-4BD1-4F09-A15D-D9BFFEC2AB5B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0D03700-B01A-4556-BED8-2F7D8F62D805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483F9B-FE47-4D88-A313-F5721AA4EDE1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D8DD40-570A-4D84-A13E-C9BCC99939D9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F2039D-E4DB-47A9-A0ED-EB6E348A3703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6DC084B-5E65-4815-980C-71F338282B0E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B5F6854-2FCF-402F-9D76-21A88BA09DE6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023578-D008-4848-A251-3D31F683B14F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8B16B10-E99B-4B84-8395-C33CFC4B570F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A52D775-A65F-4C06-BC78-D11C96387761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43A307-4ADB-4206-8A18-EDEF5735FC16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3854F60-6335-4D5B-BEA7-662ED6F410E6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9FA1CB-B87A-4F60-A239-A444261DE2F6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35911AA-B926-464A-BA8E-159E421D4D4A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B2BDE5-16B8-45C4-9843-766D6197386D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DBD1B5-4980-4BE1-A71C-060C90DC2627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FCBAEDA-AFFC-4FB6-B353-DBE794EBCEB7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F4D1448-7F4C-4B21-AE0C-BCAD83C0A387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1B78CF-D27C-4F24-82C1-61B569C9E5E2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1664F99-AD59-4B4F-BE7E-5C7FE3A9BD13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BEF52C5-E293-474E-B1EF-438198A90381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A630BA-6128-4964-B4FC-B263DCC90511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3380C2E-03AB-44B2-9DAA-DE68F018FCEA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91489F9-2E1A-42AF-8535-BEDD4F93AE57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BD71782-1784-44F3-92A6-DA0EE6951658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04F3D38-4934-46AE-ADA2-B020AB6B29A5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66486F-386B-4033-BAD8-1C250DD47FC9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065A13-04E6-46AC-87F2-240FB3748CBF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AB99F92-8351-4D70-8DAC-6FCDA57E4698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81075A7-F5DD-4898-A795-4B4CECA7316E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07B7463-D107-4752-87BC-90363346EB79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2E906A-B191-411C-9F8F-735ECE5E9281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AC4CC9C-774D-4884-91B0-569CCD7888E8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CBC1D7-7464-428D-8F17-82A78E511D42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D4A53BD-728C-4491-A306-81AF0B4A3AE0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04A8EC6-2E00-42FD-940F-A00D9667DE6E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D92AD6E-A3D8-4F68-B5F8-4C9EA75B84B8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FECC595-86AF-4060-B65D-52FD2E57C1D7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32584DF-3A09-4DB3-8410-DAEB45F6E5AF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0E3EB3C-457D-4776-A617-859AF1F154C8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D625AD1-4C97-42CA-9078-5CCFBA60D1F3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9FB5578-678A-47BC-9E81-A0B2B97A4194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DB36AF4-D81D-4226-BD04-B24CF02E449F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17B65DD-612B-4B7A-8DBC-9F31B8197083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9C658A-B36D-4C1E-9826-EEC2CBCDEF86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C19FE65-C012-465F-AA19-716348A953C3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156E504-4F1C-4CE1-B419-8E63D9E1C5A0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811E1B0-D196-4B9A-9024-58C35EA1F79C}"/>
              </a:ext>
            </a:extLst>
          </p:cNvPr>
          <p:cNvGrpSpPr/>
          <p:nvPr/>
        </p:nvGrpSpPr>
        <p:grpSpPr>
          <a:xfrm>
            <a:off x="12070863" y="0"/>
            <a:ext cx="121137" cy="6858000"/>
            <a:chOff x="9838414" y="48309"/>
            <a:chExt cx="348721" cy="6788262"/>
          </a:xfrm>
          <a:solidFill>
            <a:srgbClr val="2F347D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38AA1D5-443B-4514-B95D-00C064DC5D18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2E1E823-987C-4CE7-8359-AF4BA6230FD5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7157D8A-7EB2-41AB-BB5D-F308BF764187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CF0E2EC-3BA1-42F2-9131-6F3FC82F232F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B10236F-C259-4A4D-B702-BE7DA4907544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9FB4A26-8041-4FCC-BAD7-231CAC9C0505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FD192F3-E659-407A-9BE7-BCCBD045A066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6031FE3-AAB1-4923-B8EE-F35DCF8A1DD1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0717E91-1488-4FBD-9F8F-18869806411F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A724A4B-128C-4D59-8A71-E4FD1356CA03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BFF72A2-6210-4D14-B6EF-DD23CF8DDDE2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0265998-7059-4FA4-8649-8B9770099CC9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086B9CC-99AF-41D7-AD95-0C1B8F7197C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27AD067-30A8-43ED-BF7D-FFC15F3EEC14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24AC2CE-D1C8-40FF-88D5-AAB12C195233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F19942C-F27A-458D-988A-30A483AC57F6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4C9EDE-8719-48E3-A9EE-B295315D518D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04A4DAF-F593-407E-B1EC-D71C7B7CAAA5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02EC8AC-A500-471B-AF8C-4560243AFEFE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14AA43-D11C-41B5-B0EC-113FD7E29518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126EA9D-14C2-4D98-BD9B-1985713F79E6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76422C8-24E6-43FC-959D-AE0C7E48BD0C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4D2368A-99EE-46A2-AD00-1DA99A2D8044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2B4458-80F7-4373-806D-419A9C1A9EDA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CE797F5-8FB5-4250-B1AC-E20F1BACB2BA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F5C6925-812A-4795-90FF-F60C4DF98CF5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17B407E-7DC3-4593-A340-7E59CD4D133D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F8BAFE9-304D-46F1-874D-7F3E16ADD7CB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AA20579-05B0-4F3D-BC80-6FEA26FB45C9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51F1015-993D-40D2-80FD-645102F8C4A0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5B3268A-DF77-4FE3-9F11-8ACAE5A334B6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D7594CF-C43C-47ED-B5A1-26DC906BFD40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F79B8E3-50DC-43DC-9693-8B677AC1DB66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940FC24-35EF-4883-B31D-7DF5F2AABBAB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0B4BECB-2739-469B-A518-571AE66D4664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046B8FB-5C5A-4AF8-978B-965D78D25B39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3AE2FED-70D2-4208-A532-A2BEF569D15E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848C6B9-8061-465C-B8AC-7483AF2ED7CE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0AEE83A-7FA9-4237-A742-30F22622221C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0C244E9-E8FE-47D7-8D7D-7F2646F8FC86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04A7D4D-2CC5-459D-A061-DCD74A14D637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CE2A34C-7153-45C9-8AF2-DA80B9E0AFDA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0A035A3-CB1F-4C1F-82ED-748DCA8FBFD9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DFEFA1E-D90A-4274-BAAB-9E52260EF7BE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F905E21-9A30-4D89-B22C-E1DFEA73D3B2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74CA385-CCC8-4BE5-A8FE-B9272D56825A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B0C92E57-C6FE-409A-A7FD-C644C8275B50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F032284-F125-4D17-8FC8-32F90E875C2F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6FCE203-5241-4D64-A914-247B688869A2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DB5D44A-D97C-4C6F-85E3-302BF9D0525C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C678F22-CBB9-41EC-9C7A-BA72717FEF57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3F9DEE3-9D1E-41C5-9A3B-5C0FFCFD551A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D3D44B4-46F8-4B5B-940D-C95DC2C72745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C8E8D75-0886-4313-8F42-F9869A8B3931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582C65C-8E7C-4456-8A61-3FF14F9BA26E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37AE94E-49FA-404E-9C78-DC44CD47B5A0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9071114-01AD-4D01-9836-D4BD3C322400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ED857D5-20BD-40B0-B497-AE7BAD4BC475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7A61EC7-1437-4692-B338-26A4625F1734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1A7EBEC-F9F7-4E22-A012-A48AED5C7529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09EBD91-AE0D-496F-A6F7-A7EC66012836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8CB90AE-8B1E-490E-A013-62C9E12897C1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A14F219-B169-4A43-B280-AFD6E3AFD25A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7966DD3-B740-412B-9B90-CABEA4A5A8B4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6" name="Picture 135" descr="A picture containing invertebrate, coelenterate, leaf&#10;&#10;Description automatically generated">
            <a:extLst>
              <a:ext uri="{FF2B5EF4-FFF2-40B4-BE49-F238E27FC236}">
                <a16:creationId xmlns:a16="http://schemas.microsoft.com/office/drawing/2014/main" id="{60673945-87AB-473C-B9C4-7F1110B289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18" y="707555"/>
            <a:ext cx="4752731" cy="5442889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D35D143D-7BA1-42A8-9A6A-C6373417B306}"/>
              </a:ext>
            </a:extLst>
          </p:cNvPr>
          <p:cNvSpPr txBox="1"/>
          <p:nvPr/>
        </p:nvSpPr>
        <p:spPr>
          <a:xfrm>
            <a:off x="5253211" y="1481741"/>
            <a:ext cx="673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>
                <a:latin typeface="Calibri" panose="020F0502020204030204" pitchFamily="34" charset="0"/>
                <a:cs typeface="Calibri" panose="020F0502020204030204" pitchFamily="34" charset="0"/>
              </a:rPr>
              <a:t>LESSON 11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A40C022-3996-4E31-BD23-CBEF5E3EAFCF}"/>
              </a:ext>
            </a:extLst>
          </p:cNvPr>
          <p:cNvSpPr txBox="1"/>
          <p:nvPr/>
        </p:nvSpPr>
        <p:spPr>
          <a:xfrm>
            <a:off x="5216495" y="1919044"/>
            <a:ext cx="67397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300" dirty="0">
                <a:solidFill>
                  <a:srgbClr val="0A6CA1"/>
                </a:solidFill>
                <a:latin typeface="OCR A Std" panose="020F0609000104060307" pitchFamily="49" charset="0"/>
              </a:rPr>
              <a:t>SPIRIT-CONTROLLED RELATIONSHIPS</a:t>
            </a:r>
          </a:p>
        </p:txBody>
      </p:sp>
    </p:spTree>
    <p:extLst>
      <p:ext uri="{BB962C8B-B14F-4D97-AF65-F5344CB8AC3E}">
        <p14:creationId xmlns:p14="http://schemas.microsoft.com/office/powerpoint/2010/main" val="83431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spc="-50" dirty="0"/>
              <a:t>I. The Command to be Spirit Filled (5:18–21)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Meaning of Spirit filling (5:18)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35F78-8386-4699-989F-77281DC86971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does excessive alcohol do to a person? What parts of the person does the alcohol control?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B917D3-11F8-40B2-B64E-A6873B4F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spc="-50" dirty="0"/>
              <a:t>I. The Command to be Spirit Filled (5:18–21)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Meaning of Spirit filling (5:18)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35F78-8386-4699-989F-77281DC86971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Read 1 Corinthians 13:4–7. What characteristics of a Spirit-controlled love have other believers shown toward you?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B917D3-11F8-40B2-B64E-A6873B4F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6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spc="-50" dirty="0"/>
              <a:t>I. The Command to be Spirit Filled (5:18–21)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Meaning of Spirit filling (5:18)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Results of Spirit filling (5:19</a:t>
            </a:r>
            <a:r>
              <a:rPr lang="en-US" sz="2800" b="1" spc="-50" dirty="0"/>
              <a:t>–21)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spc="-50" dirty="0"/>
              <a:t>		1. Joy (5:19)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35F78-8386-4699-989F-77281DC86971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truths about the Lord have caused a Spirit-controlled song in your heart?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B917D3-11F8-40B2-B64E-A6873B4F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spc="-50" dirty="0"/>
              <a:t>I. The Command to be Spirit Filled (5:18–21)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Meaning of Spirit filling (5:18)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Results of Spirit filling (5:19</a:t>
            </a:r>
            <a:r>
              <a:rPr lang="en-US" sz="2800" b="1" spc="-50" dirty="0"/>
              <a:t>–21)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spc="-50" dirty="0"/>
              <a:t>		1. Joy (5:19)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35F78-8386-4699-989F-77281DC86971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would a relationship be affected if both people were filled with joy and had a song to the Lord in their hearts?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B917D3-11F8-40B2-B64E-A6873B4F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1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225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spc="-50" dirty="0"/>
              <a:t>I. The Command to be Spirit Filled (5:18–21)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Meaning of Spirit filling (5:18)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Results of Spirit filling (5:19</a:t>
            </a:r>
            <a:r>
              <a:rPr lang="en-US" sz="2800" b="1" spc="-50" dirty="0"/>
              <a:t>–21)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spc="-50" dirty="0"/>
              <a:t>		1. Joy (5:19)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spc="-50" dirty="0"/>
              <a:t>		2. Thanksgiving (5:20)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35F78-8386-4699-989F-77281DC86971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does having thankful spirits do to a relationship?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B917D3-11F8-40B2-B64E-A6873B4F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225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spc="-50" dirty="0"/>
              <a:t>I. The Command to be Spirit Filled (5:18–21)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Meaning of Spirit filling (5:18)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Results of Spirit filling (5:19</a:t>
            </a:r>
            <a:r>
              <a:rPr lang="en-US" sz="2800" b="1" spc="-50" dirty="0"/>
              <a:t>–21)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spc="-50" dirty="0"/>
              <a:t>		1. Joy (5:19)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spc="-50" dirty="0"/>
              <a:t>		2. Thanksgiving (5:20)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35F78-8386-4699-989F-77281DC86971}"/>
              </a:ext>
            </a:extLst>
          </p:cNvPr>
          <p:cNvSpPr txBox="1"/>
          <p:nvPr/>
        </p:nvSpPr>
        <p:spPr>
          <a:xfrm>
            <a:off x="4432515" y="5443619"/>
            <a:ext cx="7538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When have you experienced a Spirit-empowered thankfulness in the middle of a difficult trial?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B917D3-11F8-40B2-B64E-A6873B4F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269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spc="-50" dirty="0"/>
              <a:t>I. The Command to be Spirit Filled (5:18–21)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Meaning of Spirit filling (5:18)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Results of Spirit filling (5:19</a:t>
            </a:r>
            <a:r>
              <a:rPr lang="en-US" sz="2800" b="1" spc="-50" dirty="0"/>
              <a:t>–21)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spc="-50" dirty="0"/>
              <a:t>		1. Joy (5:19)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spc="-50" dirty="0"/>
              <a:t>		2. Thanksgiving (5:20)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spc="-50" dirty="0"/>
              <a:t>		3. Mutual submission (5:21)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35F78-8386-4699-989F-77281DC86971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Read John 13:3–17. What can we learn from Christ’s example of submission?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B917D3-11F8-40B2-B64E-A6873B4F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0A57-9DA7-4DE7-81DC-1FCFB0C6E44A}"/>
              </a:ext>
            </a:extLst>
          </p:cNvPr>
          <p:cNvSpPr txBox="1"/>
          <p:nvPr/>
        </p:nvSpPr>
        <p:spPr>
          <a:xfrm>
            <a:off x="4432515" y="829727"/>
            <a:ext cx="7362406" cy="269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spc="-50" dirty="0"/>
              <a:t>I. The Command to be Spirit Filled (5:18–21)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Meaning of Spirit filling (5:18)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Results of Spirit filling (5:19</a:t>
            </a:r>
            <a:r>
              <a:rPr lang="en-US" sz="2800" b="1" spc="-50" dirty="0"/>
              <a:t>–21)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spc="-50" dirty="0"/>
              <a:t>		1. Joy (5:19)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spc="-50" dirty="0"/>
              <a:t>		2. Thanksgiving (5:20)</a:t>
            </a:r>
          </a:p>
          <a:p>
            <a:pPr>
              <a:lnSpc>
                <a:spcPts val="3400"/>
              </a:lnSpc>
              <a:tabLst>
                <a:tab pos="284163" algn="l"/>
                <a:tab pos="671513" algn="l"/>
              </a:tabLst>
            </a:pPr>
            <a:r>
              <a:rPr lang="en-US" sz="2800" b="1" spc="-50" dirty="0"/>
              <a:t>		3. Mutual submission (5:21)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35F78-8386-4699-989F-77281DC86971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will submitting to one another do for a relationship?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B917D3-11F8-40B2-B64E-A6873B4F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8096</TotalTime>
  <Words>727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OCR A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194</cp:revision>
  <dcterms:created xsi:type="dcterms:W3CDTF">2021-04-22T15:46:18Z</dcterms:created>
  <dcterms:modified xsi:type="dcterms:W3CDTF">2021-06-16T02:40:56Z</dcterms:modified>
</cp:coreProperties>
</file>