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5" r:id="rId3"/>
    <p:sldId id="305" r:id="rId4"/>
    <p:sldId id="318" r:id="rId5"/>
    <p:sldId id="319" r:id="rId6"/>
    <p:sldId id="321" r:id="rId7"/>
    <p:sldId id="320" r:id="rId8"/>
    <p:sldId id="323" r:id="rId9"/>
    <p:sldId id="322" r:id="rId10"/>
    <p:sldId id="313" r:id="rId11"/>
    <p:sldId id="324" r:id="rId12"/>
    <p:sldId id="317" r:id="rId13"/>
    <p:sldId id="32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A8310"/>
    <a:srgbClr val="E7E6E6"/>
    <a:srgbClr val="92D050"/>
    <a:srgbClr val="0769A2"/>
    <a:srgbClr val="DB8C11"/>
    <a:srgbClr val="795B52"/>
    <a:srgbClr val="47665E"/>
    <a:srgbClr val="0A6CA1"/>
    <a:srgbClr val="5F8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10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3FA4F45A-DEA1-4C09-9687-6218654CF0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48" y="54185"/>
            <a:ext cx="649889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9DEC89D-AD62-42BD-B00E-AEB6AEF848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F6DF9AFC-09B0-403F-9A9F-AC631A28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4" y="1456845"/>
              <a:ext cx="6736664" cy="285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Walk in Light (5:8–17)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Recognize your light (5:8)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Depend on the Spirit (5:9, 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 was the last time someone noticed goodness, righteousness or truth in your life?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Walk in Light (5:8–17)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Recognize your light (5:8)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Depend on the Spirit (5:9, 10)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C. Shine brightly to expose sin (5:11–14)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 have you been tempted to blend in with the world and keep your light dim?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A3C452-BC3E-4301-81B2-0B3BC797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D797EE87-3A30-490A-9EB1-5DDDE2298933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standing up for truth.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sharing the gospel.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praising God publicly.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showing others love.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refusing to go along 	with the world.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being honest in all 	things.</a:t>
            </a:r>
          </a:p>
        </p:txBody>
      </p:sp>
    </p:spTree>
    <p:extLst>
      <p:ext uri="{BB962C8B-B14F-4D97-AF65-F5344CB8AC3E}">
        <p14:creationId xmlns:p14="http://schemas.microsoft.com/office/powerpoint/2010/main" val="24864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Walk in Light (5:8–17)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Recognize your light (5:8)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Depend on the Spirit (5:9, 10)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C. Shine brightly to expose sin (5:11–14)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D. Buy up opportunities to shine (5:15–17)</a:t>
            </a:r>
          </a:p>
        </p:txBody>
      </p:sp>
    </p:spTree>
    <p:extLst>
      <p:ext uri="{BB962C8B-B14F-4D97-AF65-F5344CB8AC3E}">
        <p14:creationId xmlns:p14="http://schemas.microsoft.com/office/powerpoint/2010/main" val="389019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D5E91C1-EB2D-4C8F-806D-10B229F2E2F8}"/>
              </a:ext>
            </a:extLst>
          </p:cNvPr>
          <p:cNvSpPr/>
          <p:nvPr/>
        </p:nvSpPr>
        <p:spPr>
          <a:xfrm>
            <a:off x="0" y="0"/>
            <a:ext cx="12191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AB43F5E-C1C3-438A-BCFD-37D55E3C20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2EFB081-74CA-4841-A754-F920E43281C6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69305AA3-1A30-45B9-BFF0-6C28AD518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81527FC-1BFF-4763-876F-5DC6DE95F772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6321F27-8E7C-4881-B5E9-29B7CD99BC00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C04370B6-3FFD-4B91-9950-612951DD47FF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F6134771-1228-4DEA-949F-F74B1FD8C504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E59B51C-439F-40DF-AC35-53FB8E662766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2F508C2F-3564-4BD0-A337-ECAB5682A620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F824BC29-A959-4E55-AED6-6B43DC7AC296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AE3B2CF-26BD-4B72-8E88-AD8E7B432AB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FB058E1-7036-40BF-B276-01D50A99CBC0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0B6E8046-FC80-4080-B193-369484B98CFA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1A21A85-98AA-45AF-9C80-D93D3A75DEE5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0ACB848C-B4DD-4DBC-99D0-E5D6528E6FC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D4CDF5AC-30FC-477D-A67C-615C399B6B41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766CCDA-0BA3-415A-AB7D-3FA3A63EEEF8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3428686-32BC-4A1F-99B8-163CD702873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D8D00DE5-A04F-4B7E-82AA-2CD5C3A2FE90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936E2BEE-4275-4879-9AF1-15AE442091CF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D8FEA46-F567-492A-BFE6-C417BB7F7C65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4364C38-AB76-4076-A334-C0B8460D5282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5B81318-C335-4845-B958-69B47DC7F92D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93AA884-E4E7-42C7-8235-E304D769587F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8FB78882-957A-4495-A3B5-209CE568B8C2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2C54B4F-C0FF-4A87-B072-F44BA43A5B24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17086F3-218A-4EC7-9789-E85841C20323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A6FF459E-7EDE-43AD-8461-13D8178B6F64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66CCFD19-8CDA-468C-980E-2640AC1F8FAD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D0DB3B9C-55BA-432A-8FF5-9F79C0076F99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59AB7D0-51B8-44CE-A34F-C893D7CD7F9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9C4D5B84-9885-4C7E-BC33-C54E89E5174A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49A501EC-CC8C-4B46-A0AB-294F3E2E16C2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C30D9DF-9E1F-4E01-A3DC-811E437E7D3E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6F60FBA-C434-4398-AEA4-5DFC3DEF4BA0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82BA9E1F-6EF9-41DA-A927-04CCD6611201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05A21D6-2C8D-4AA9-BD63-060BFC137B9C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999581CA-B83D-47F7-B44B-8BE66CA9DE46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76947CFB-622B-4AF5-86C9-6AC98E167BA3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886ECA-C7A3-4F1C-B737-B97122B6B1A3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E18934F-4A2C-416F-888D-82169B667DDA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AB2F3E6B-F1F4-45D3-A3D4-A7350CC6AAD3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E81760D3-4EAB-4E16-BD33-BA95BD3BC7F9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54A081B-52B9-4CC0-B1D7-0A164D070C0C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3DD011B6-4D00-44FC-AF15-5D5F07A0D3A9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6A5DB59-736A-400A-B0DA-2C4C90899F3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D0F469BD-ED3A-444D-8549-F2A95AEE384C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996C4AF-C4BF-447D-BA52-F97C04354737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1C703CF-ED54-421D-BABB-9C373950764B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3A6AFC1E-AD28-45B5-928D-837E1DB51CE7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43BAF11-B309-4B8F-A232-5DE2AB524AF6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8672A36-658D-4121-929F-6683969B6B11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024D92C3-DA24-4677-9D6B-63019DF3751C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C01673C7-D8C5-42BA-A750-C8C26B7DDAF4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BDA31F6C-AEED-42C6-8B04-475E87FCBBE8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8742783-D34B-44D6-B814-87D28119B9B5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156CA15A-BD5C-4E97-9E2C-98A8C28D76AC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86F4867F-2EDA-43B1-9C39-DEC759358843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6164DEEC-9793-46C4-9165-46C27B76BC5F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410C7CF-A1FC-409F-B277-AEFE4508FE6C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890A82D0-4FC7-47C7-BDBE-1222311F104B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CFC50B4F-6687-4C11-AC27-CB7B57D4D4DC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1A818E7-3A7D-4225-BBEE-843418249B72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FFAAE6A8-6316-4C6F-BD19-96E5A51ECCF4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CE04EDCE-E0C5-4C69-AA5B-4029268CE3DB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3EF2BE94-C765-4276-891E-B8ACCEC7E010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BCB1165-2F37-455E-9423-8A9F4B1456BF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F892BF36-97CD-452A-A7B1-8B9DFDFF592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FE1E48D-AA16-4EA8-9BBA-55F5B49E8DCE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793D226-7F37-4F75-A82F-C74FDCBC2D79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B12250E-5C1B-476D-9403-4CF44A4F6450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058DDFF0-6C6B-4A85-9C29-B2A1AD7CB945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284E2FA-B41B-4DB6-B018-C196B77EFF8C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268F3B5-0440-46AA-ABB5-B794244303DF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69D822E-04D1-4AD8-89C7-B9CB34438E34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1965DED-4AAE-4B0A-80EC-FC1C09D01ED8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1FC2334-3053-4CB4-9455-3285BE8BF92A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F75F3FF-CF63-4F9E-BFF8-5BE12343AC3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040A12B-BC08-4987-B2AC-0B186A236B4D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FA97F3A-CDEC-49B0-9994-A326DE6E6001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B0641B8-6DFA-413D-8C2D-0A8EDC0FD9B1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D0402AF-FD97-4D11-BC1C-2FF21BE5F204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0CDD14E-E5B3-4004-AD12-8E8A10ECFDD8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8CE4BAC-B7AF-45E1-BCF9-30B91C4EF729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99E0250-198F-4419-A1FD-74F6930F864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356AFF6-8F5A-405E-80EE-133529BF50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360A088-F5E8-41F7-A418-581A6C770A57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6E77B69-8439-4B1D-A518-92BEF368D8D9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D759282-6297-448B-9216-EA706A9CF5AD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3E742E1-E953-4C43-BB82-3349000635A1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861B5F8-B13E-4C18-8EAB-C8ECD67068A5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CB61619-A7A9-462C-88AD-C3DE30F52F5B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1EA54910-E3D9-40A0-A955-24B5BC42451C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FC115B8-56F8-4563-93D8-94855405A40E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C204187-1CF5-480C-B223-E31FB18936E2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18F3F9D-B1E8-48FE-9380-A9A26D9ACA3A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C0E183A-A3EB-4DAB-94A0-64FC0B733349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AB2B8141-067F-4E9D-A46A-ECA04017D31F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B16A8F2-B299-46B5-BF61-A89C10CC6CB9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6293D02-286C-4260-A085-C4BC70257BEF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AF0CDD82-06CA-46AE-A196-3F6036D458EB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C2D1605-C634-42E7-A25E-6ABE98F1AD33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F7DB018-3549-4118-A7BF-504EDDAFD433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442DDA2-AC47-42C6-8820-EBC5E41C4376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87C4D49-FD20-4373-8FC2-0928FC39539C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BD084A0-9813-4601-88C5-2A29833F02DD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1092EEA-4960-4123-851A-31DB51AACFE3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1F1821A-5059-4469-8AE8-C14BE4DF35D4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E64CFFD-25C4-4918-8256-6E341446CF9D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074B579-5506-4731-AF31-01C5B3955B93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F0AC3F41-6D40-4D4F-9ACB-AD51E9F49649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2A8842DD-7670-4A4E-B2B1-DF0C0742E6E7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A5EC5D2-C3A0-4CD1-8AC1-DB9D3B2418B6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A3C833B-5AF7-4ADA-B7A1-4C85CED90AA5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CA1D4DE-8FD0-4A07-833A-64D8B559E71D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4608BFD-FA75-4C13-8E9F-9BF60BB66985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D4404B6-27D5-4822-B4FF-8CCE268CEF76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EAF05B7-C34E-4E80-BC69-DC8587F2E794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AEDEF6BB-449C-4499-90C0-4BC1E4120CDA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C688193-14E5-434F-B1F1-EE8F3B85D00E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C6EB7DF5-8481-451E-88C4-85268C717D76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97222A7-7CF3-4E5F-9672-E8B0D0588933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BB9CAAB-FAF6-4552-A8E1-D85D9003C28F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67FA58A6-A28D-46B8-A5E2-FCE2E2AC6212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5D4F727-42FB-418F-94D3-0A753F3B58E2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653F14D-50AE-4288-9451-113574187A9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73BFC28-EE75-4632-80D8-350379B7BD2E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A47A2B2-BB02-49FE-9A41-E95396FC5132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EBBE423-0B14-42E8-A3BA-A3E3E4881B1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EB0DEEF-6869-47F5-9B5D-8EAB411BCB7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2B780E6-A6BC-4C13-9D00-57A4CCCE87E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1F4E674-C051-4742-AA34-EA886A35AB4D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D8562EE-3B4B-4E33-8D7B-5ED5C691A0FD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9E3060B4-6D3D-4653-9729-32F7B1E2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F128A3CD-5718-4B04-9182-AD15CCC52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4" y="1456845"/>
              <a:ext cx="6736664" cy="285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</p:txBody>
      </p:sp>
    </p:spTree>
    <p:extLst>
      <p:ext uri="{BB962C8B-B14F-4D97-AF65-F5344CB8AC3E}">
        <p14:creationId xmlns:p14="http://schemas.microsoft.com/office/powerpoint/2010/main" val="3236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411C60-462C-4E35-9F9D-3C00734D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1EF911CA-E8F0-4185-B91F-01173B883EE8}"/>
              </a:ext>
            </a:extLst>
          </p:cNvPr>
          <p:cNvSpPr txBox="1"/>
          <p:nvPr/>
        </p:nvSpPr>
        <p:spPr>
          <a:xfrm>
            <a:off x="4736565" y="1716765"/>
            <a:ext cx="396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Willingly give them your 	time.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Give up your resources to 	meet their needs.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Don’t give up on them.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Love those others deem	unlovable.</a:t>
            </a: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concerned is the immoral person with the needs of others?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</p:txBody>
      </p:sp>
    </p:spTree>
    <p:extLst>
      <p:ext uri="{BB962C8B-B14F-4D97-AF65-F5344CB8AC3E}">
        <p14:creationId xmlns:p14="http://schemas.microsoft.com/office/powerpoint/2010/main" val="21833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concerned is the covetous person with the needs of others?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2. Covetous desires (5:3)</a:t>
            </a:r>
          </a:p>
        </p:txBody>
      </p:sp>
    </p:spTree>
    <p:extLst>
      <p:ext uri="{BB962C8B-B14F-4D97-AF65-F5344CB8AC3E}">
        <p14:creationId xmlns:p14="http://schemas.microsoft.com/office/powerpoint/2010/main" val="26490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Is a rich person less likely to be covetous than a poor person? Why or why not?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2. Covetous desires (5:3)</a:t>
            </a:r>
          </a:p>
        </p:txBody>
      </p:sp>
    </p:spTree>
    <p:extLst>
      <p:ext uri="{BB962C8B-B14F-4D97-AF65-F5344CB8AC3E}">
        <p14:creationId xmlns:p14="http://schemas.microsoft.com/office/powerpoint/2010/main" val="42003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do Paul’s instructions in verse 4 relate to the forms of entertainment we choose?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2. Covetous desires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3. Sinful speech (5:4)</a:t>
            </a:r>
          </a:p>
        </p:txBody>
      </p:sp>
    </p:spTree>
    <p:extLst>
      <p:ext uri="{BB962C8B-B14F-4D97-AF65-F5344CB8AC3E}">
        <p14:creationId xmlns:p14="http://schemas.microsoft.com/office/powerpoint/2010/main" val="16726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truths about God does our consistent thankfulness reveal to unbelievers?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2. Covetous desires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3. Sinful speech (5:4)</a:t>
            </a:r>
          </a:p>
        </p:txBody>
      </p:sp>
    </p:spTree>
    <p:extLst>
      <p:ext uri="{BB962C8B-B14F-4D97-AF65-F5344CB8AC3E}">
        <p14:creationId xmlns:p14="http://schemas.microsoft.com/office/powerpoint/2010/main" val="38931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should knowing the wrath of God is coming on unbelievers motivate us to be different from them?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Walk in Love (5:1–7)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Follow Christ’s sacrificial example (5:1,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Resist the world’s sinful expressions (5:3, 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1. Immoral behavior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2. Covetous desires (5:3)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	3. Sinful speech (5:4)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dirty="0"/>
              <a:t>	C. Consider God’s coming wrath (5:5–7)</a:t>
            </a:r>
          </a:p>
        </p:txBody>
      </p:sp>
    </p:spTree>
    <p:extLst>
      <p:ext uri="{BB962C8B-B14F-4D97-AF65-F5344CB8AC3E}">
        <p14:creationId xmlns:p14="http://schemas.microsoft.com/office/powerpoint/2010/main" val="4509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7680</TotalTime>
  <Words>677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185</cp:revision>
  <dcterms:created xsi:type="dcterms:W3CDTF">2021-04-22T15:46:18Z</dcterms:created>
  <dcterms:modified xsi:type="dcterms:W3CDTF">2021-06-16T02:32:24Z</dcterms:modified>
</cp:coreProperties>
</file>