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15" r:id="rId3"/>
    <p:sldId id="316" r:id="rId4"/>
    <p:sldId id="317" r:id="rId5"/>
    <p:sldId id="318" r:id="rId6"/>
    <p:sldId id="319" r:id="rId7"/>
    <p:sldId id="313" r:id="rId8"/>
    <p:sldId id="320" r:id="rId9"/>
    <p:sldId id="321" r:id="rId10"/>
    <p:sldId id="307" r:id="rId11"/>
    <p:sldId id="322" r:id="rId12"/>
    <p:sldId id="305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65E"/>
    <a:srgbClr val="0A6CA1"/>
    <a:srgbClr val="5F8A04"/>
    <a:srgbClr val="DB8C11"/>
    <a:srgbClr val="EFB32F"/>
    <a:srgbClr val="A47C62"/>
    <a:srgbClr val="B8A087"/>
    <a:srgbClr val="795B52"/>
    <a:srgbClr val="51565B"/>
    <a:srgbClr val="8B7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F5819786-288A-4EF8-854D-EAC503A10A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33" y="62811"/>
            <a:ext cx="663911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6409F91-30E3-4592-A9AF-57EDBE5ED7C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39" name="Picture 138" descr="Text&#10;&#10;Description automatically generated">
              <a:extLst>
                <a:ext uri="{FF2B5EF4-FFF2-40B4-BE49-F238E27FC236}">
                  <a16:creationId xmlns:a16="http://schemas.microsoft.com/office/drawing/2014/main" id="{1B086526-E2D2-4872-A2B3-4AFBDA0F7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584" y="1466494"/>
              <a:ext cx="6736664" cy="2847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251206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Process for Unity (4:7–16)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A. Gifts for the church (4:7–11)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Name individuals with the gift of evangelism or teaching and praise God for their work.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251206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Process for Unity (4:7–16)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A. Gifts for the church (4:7–11)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B. Growth in the church (4:12–16)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might a pastor practically carry out his responsibilities?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1A8920-5D19-4497-A7D0-5B52CB43A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6E4120A5-6906-4920-97A5-763DF7F60AC2}"/>
              </a:ext>
            </a:extLst>
          </p:cNvPr>
          <p:cNvSpPr txBox="1"/>
          <p:nvPr/>
        </p:nvSpPr>
        <p:spPr>
          <a:xfrm>
            <a:off x="4736565" y="1716765"/>
            <a:ext cx="3966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" algn="l"/>
              </a:tabLst>
            </a:pPr>
            <a:r>
              <a:rPr lang="en-US" sz="2800" b="1" spc="-50" dirty="0">
                <a:solidFill>
                  <a:srgbClr val="0768A0"/>
                </a:solidFill>
              </a:rPr>
              <a:t>Evaluate their level of dis-	</a:t>
            </a:r>
            <a:r>
              <a:rPr lang="en-US" sz="2800" b="1" spc="-50" dirty="0" err="1">
                <a:solidFill>
                  <a:srgbClr val="0768A0"/>
                </a:solidFill>
              </a:rPr>
              <a:t>cipleship</a:t>
            </a:r>
            <a:r>
              <a:rPr lang="en-US" sz="2800" b="1" spc="-50" dirty="0">
                <a:solidFill>
                  <a:srgbClr val="0768A0"/>
                </a:solidFill>
              </a:rPr>
              <a:t> and seek help.</a:t>
            </a:r>
          </a:p>
          <a:p>
            <a:pPr>
              <a:tabLst>
                <a:tab pos="142875" algn="l"/>
              </a:tabLst>
            </a:pPr>
            <a:r>
              <a:rPr lang="en-US" sz="2800" b="1" spc="-50" dirty="0">
                <a:solidFill>
                  <a:srgbClr val="0768A0"/>
                </a:solidFill>
              </a:rPr>
              <a:t>Identify and hone gifts.</a:t>
            </a:r>
          </a:p>
          <a:p>
            <a:pPr>
              <a:tabLst>
                <a:tab pos="142875" algn="l"/>
              </a:tabLst>
            </a:pPr>
            <a:r>
              <a:rPr lang="en-US" sz="2800" b="1" spc="-70" dirty="0">
                <a:solidFill>
                  <a:srgbClr val="0768A0"/>
                </a:solidFill>
              </a:rPr>
              <a:t>Use gifts to disciple others.</a:t>
            </a:r>
          </a:p>
          <a:p>
            <a:pPr>
              <a:tabLst>
                <a:tab pos="142875" algn="l"/>
              </a:tabLst>
            </a:pPr>
            <a:r>
              <a:rPr lang="en-US" sz="2800" b="1" spc="-50" dirty="0">
                <a:solidFill>
                  <a:srgbClr val="0768A0"/>
                </a:solidFill>
              </a:rPr>
              <a:t>Train other to use their 	gifts.</a:t>
            </a:r>
          </a:p>
          <a:p>
            <a:pPr>
              <a:tabLst>
                <a:tab pos="142875" algn="l"/>
              </a:tabLst>
            </a:pPr>
            <a:endParaRPr lang="en-US" sz="2800" b="1" spc="-50" dirty="0">
              <a:solidFill>
                <a:srgbClr val="0768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CC691A7-54A3-4707-B0DA-5C7268F4FC2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A1A5550-602E-4867-AE79-09B21AC45C9A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0" name="Picture 139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6CAED34-A495-450A-8D08-41DBC3A8B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EB98B0E-F0D4-41B6-8967-FC05C424DF8A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296F69C-8B1D-4E07-9F7E-FE051E623D84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305A9B40-E3EC-4FEA-ADF5-1C3506ED7BD3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B1E4AF5-0B5C-44BC-B6DC-7C5B2182522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FA764579-7AD5-40D8-811A-2B3B3EED7A58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E576B1B0-431A-45A3-967A-0E8C4176E675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7EF73B63-9C6A-4531-8C56-62FEF093B45A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98327866-4916-4AD3-A2F4-CE0C530ADFF1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C27B6943-8EBE-49E8-9B67-A8EF02DE49A6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D98B0929-DCDD-4F8B-A731-7C967844DBFE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CB288375-24B4-4B0D-83C0-95D2E829CFBD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50D6B741-B6B0-446B-A087-CB3641BABB81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FE2CC30C-E63E-4B49-9B3C-EC85523E5F46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A7E61262-71BC-4E41-8133-203BF292B859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9237FA1A-6D85-4825-BE40-D4DD998EE2D7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B7CB5906-83CC-4103-8CA4-E0EF7AD3113D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C3C7D412-43E8-4359-8940-2AEAEA91AFD7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358FE58D-F7AE-4E67-9F88-A4D7AEF7F4E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631D3204-8A36-4612-91E1-A85837F073D9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24E95DD6-0CB0-488B-A400-F1DEEE8A7592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2786C1DE-78B1-4E69-9751-CBE15111E3F5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DA8473CC-841C-44C2-9DBF-4CD8DE707A4B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15D1FEC0-9031-46A4-8279-AD416A012381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677D0420-8FF2-4A21-A56D-BE47A7E02002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F59D710A-2585-46FE-82A7-A8D1EBB7EB0F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DE66C087-530E-43EF-866E-D951DAD1AF99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97CDC965-9784-49CD-B6F8-90B7BF7ABC30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64ADFA28-8D31-4F59-8BE0-57BC0CBDC88A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E4FBB4FC-9C68-4799-8E8C-F2418CB0F5EA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9DF74C1E-C88C-48FC-B0D9-2CE652E0137E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D708D3BF-1C63-413E-B9E5-906F8B974CFE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34B3075-F6CB-47AD-ADA8-A7F99531D8ED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2ADDB7DE-3E13-4A80-8AE8-DD9D08E6D524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CBEF9053-0483-4BC9-8215-57313A9B4BA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08095C3E-3E04-4E98-97AC-2D19EEBA8F2D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1B5DE025-17F6-48D1-A149-75E606B7B5F5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AAAB67CF-1759-491E-A98E-B3DF0D99AAAF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D5AA2612-248E-403F-955B-6C5BBE79125B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A49B8A39-5255-4ED7-8CD5-3795CFDC4A18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F1018ED4-A6CA-4F06-A3C6-0FD33976B26B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F86E2F0B-AC61-43A6-81E9-107582167957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71752CF8-D578-4CB9-AB11-178A79D88944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9310106-574E-49FD-9988-529FB8B97FF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DA3D496C-2408-4B80-90D6-D33191CB37EF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F345AA70-F57C-414D-A1B5-64EB1BF9753F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497448DF-4A4D-45C4-AD4A-B7D5939DBEE3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7EF4C24F-A403-40A2-B5EF-853BF32CC652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DFEC6B47-1725-4A8F-AF0C-F4476094F7AF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39AD4E27-0D02-4F1D-837D-02A06B114E1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8ED36DA5-3040-45F2-828A-F10476FB2116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F9632458-A160-45DA-9863-BE3C0316A800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38CE0B15-6641-4241-9FA9-DF96E34FDA1E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CD859692-E1F2-4FE4-BEE4-8FAF1D8ABCA4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CFA5E056-EFDE-486C-BFE8-4A83DF10EB23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C0A0EFA1-B33A-4A95-AB9D-B50AE15C07CA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10C44285-4597-4C37-A27A-1C3F583D99C5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A6DEFCE-8B03-49CD-894A-70ACD60BF657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E07524CA-DD2A-42A9-934A-7E1FAD1EC107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2F76F6B6-F232-45C0-960F-1F0A41E2C0BE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A1E2645F-673A-4453-B3AF-148AF8692CC1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A6F394FE-7B63-4A5A-AEB5-524815C396F5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0525E72C-E861-4AF8-B4F1-030D5AF286AE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448B065C-A28D-4FA9-8C6F-9515E7686673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73570A5D-68A8-40E7-8618-EA378FD7B524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724A939B-EB75-4971-8A13-24D334B12A68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4088FA5-246C-4B97-BDA0-C079297C33BB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0E5491CD-7C0D-44CD-91A3-A47E8F340BD5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55E4FCAE-3CD0-4FD2-BB29-58081B4CAD13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C129072-D788-4E25-8137-EC7A6F45F714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570652D-24CE-4E41-A7DA-7C828CAA80C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232586E6-5BF8-4469-ADB8-5F824855851F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72C3CA6-C8BA-48E4-BE84-9D51F8EE90C1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E0A4F6B-0330-401E-ACD8-F7CC7D39D7CF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97833F3A-5FF6-4548-9A87-DCBF21EC1A07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97436302-AEC8-4F75-BB19-CA8DF027BDD5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6656EFC-A7D7-4DF2-9AFC-82792F864BE8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63CB2FA-55D1-46E8-BC50-14A5A89CD3DE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3E77EFC9-0FCF-4D3A-947A-69F4AC398590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73DC26F-F3B8-4DFC-A09D-8447A03A392E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87BD42B-F844-4AC0-AF5B-0A74AD652B4A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6CD2774-ED61-4E95-97B0-945D68125846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D8149E4-CAE4-4452-888E-592CE79D719E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AAC771B1-F3D7-42A3-9A8C-C8908E290066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E4B7D2A-CF45-4179-B29E-D9F965A254BD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39ABC09-D169-444B-95C3-04FC017D90B2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D8B6087-439D-4E8F-A0A6-82512B15729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00999CCA-EB52-4C5D-A0CC-E0B3BDA908DD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FDFD177D-6A68-42B5-8339-6AC7EF601A7D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2E32DAFD-3B74-4218-8BB3-2CBCC7AB5AAA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EE89A767-077D-4ED4-B2A4-4442499CAF3C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D0117CF9-C3D8-4A7D-94EF-5EB468CBF733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CCF04136-D6BA-46B6-93AA-F207504D5964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3E42D8A-D7CE-4023-809D-507AF623C3B4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60860CA2-644F-4552-B9F9-34880A99A132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086F269B-B8DE-46BA-B257-517CCB2A29ED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7005C64-D258-4C85-8982-48DF6B33C46A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413DF30A-1EDC-49AA-A760-930CAFF5F9AF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F8609CEA-DDFA-4406-8E63-FF32E5201668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351118-EC1C-4771-841C-55440BC287B0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BA586FFC-569B-42F1-A2B2-D927C28687E2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EFE3ED53-5152-4DC4-8794-9E4E4737EAB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BFACB950-348B-4A57-999F-BA93F06F5297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0009EDE6-1264-4B51-ADA6-C9F871DA378A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95EE09B4-5FCE-4CEB-A0B9-3967955A157D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A028AE4-753A-4459-92B7-4569C651FB56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26B6F8E9-39FB-4DC5-AC9E-39BD7B66555F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144C8CE8-83F9-42CA-9445-85AA9CB37933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3C9FC8D5-5B3E-4B40-BD60-6833A688EA36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6B4C884-8C4C-45B5-97BA-9FA39D55ACFC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9D1BD31D-8048-4A9C-865D-942D573CF19F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D7D70406-7F45-4253-A73A-BD48A402AFBA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0E4A9637-1429-4172-B034-130158641352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52B03435-C097-4924-BF5C-27079443E3A5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A0A3823-3C9C-40DF-9C58-1B2270475465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82160929-77C3-4918-9087-FACE01CD11FD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E8DFFAD0-E07D-4CDD-9A1E-7989DBB1E074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432BB14-3DB8-480B-B30A-4A0BDD3A1C73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AF31AFF0-9CFC-4AA1-B7D8-1AC8248E4032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7921D1C8-08E6-4D31-9603-768B4540951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8B725CEC-98D5-4C93-A79C-B30B8843A5DB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295C24F0-3329-426F-A83C-7D684CE1B52B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9D69954-899D-45F0-87F6-0526D4AE4A97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49CB69C4-2057-4A2E-B2B8-1D41F330BA44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8CFF9377-F441-412E-A149-395BC6C96A07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1C5C76B5-E056-4D7D-9D6B-71CBFE51196E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836799C-C319-45C6-B3BC-620FE8674AC3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EFD7EAB9-E563-4426-BA71-940B7B6DAECA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6203F85E-DCE0-4595-9C92-37C372B0A19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50307A44-EE73-473E-B9F1-3A2D3EB1BF07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EB0263A6-E4C8-4794-82B8-9C3EB1AA02CE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3" name="Picture 142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D7CB76D0-59AA-400A-AD29-754E8186A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4" name="Picture 143" descr="Text&#10;&#10;Description automatically generated">
              <a:extLst>
                <a:ext uri="{FF2B5EF4-FFF2-40B4-BE49-F238E27FC236}">
                  <a16:creationId xmlns:a16="http://schemas.microsoft.com/office/drawing/2014/main" id="{1C111B24-2684-49B7-B4E3-A9C614BD0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584" y="1466494"/>
              <a:ext cx="6736664" cy="2847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Plea for Unity (4:1–3)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Fulfill your calling (4:1)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Consider your approach (4:2,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are some areas of personal preference that could endanger church unity?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Plea for Unity (4:1–3)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Fulfill your calling (4:1)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Consider your approach (4:2,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Why is lowliness essential in church members?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Plea for Unity (4:1–3)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Fulfill your calling (4:1)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Consider your approach (4:2,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Read John 13:13</a:t>
            </a:r>
            <a:r>
              <a:rPr lang="en-US" sz="2400" b="1" dirty="0"/>
              <a:t>–</a:t>
            </a:r>
            <a:r>
              <a:rPr lang="en-US" sz="2600" b="1" dirty="0"/>
              <a:t>15. Imagine you were seated with the disciples and Jesus washed your feet. How might such an experience impact you?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Plea for Unity (4:1–3)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Fulfill your calling (4:1)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Consider your approach (4:2,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gives believers value, making them worthy of your forbearance?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Plea for Unity (4:1–3)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Fulfill your calling (4:1)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Consider your approach (4:2, 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does the word “endeavoring” suggest about the task of keeping unity in a local church? What endeavors would characterize a unified church?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0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Pattern of Unity (4:4–6)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One body (4:4)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	One Spirit (4:4)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C.	One hope (4:4)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hopes draw unbelievers together? How is the unifying hope of eternal life with Christ different than those hopes?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22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Pattern of Unity (4:4–6)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One body (4:4)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	One Spirit (4:4)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C.	One hope (4:4)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D.	One Lord (4:5)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Read 3 John 9, 10. What was the result of Diotrephes’s claim of the position of lord in his local church?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356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Pattern of Unity (4:4–6)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A.	One body (4:4)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B.	One Spirit (4:4)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C.	One hope (4:4)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D.	One Lord (4:5)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E.	One faith (4:5)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F.	One baptism (4:5)</a:t>
            </a:r>
          </a:p>
          <a:p>
            <a:pPr>
              <a:lnSpc>
                <a:spcPts val="3400"/>
              </a:lnSpc>
              <a:tabLst>
                <a:tab pos="369888" algn="l"/>
                <a:tab pos="773113" algn="l"/>
              </a:tabLst>
            </a:pPr>
            <a:r>
              <a:rPr lang="en-US" sz="2800" b="1" dirty="0"/>
              <a:t>	G.	One God and Father of all (4:6)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Which of the patterns of unity most compels you to be unified with your fellow believers?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6036</TotalTime>
  <Words>553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151</cp:revision>
  <dcterms:created xsi:type="dcterms:W3CDTF">2021-04-22T15:46:18Z</dcterms:created>
  <dcterms:modified xsi:type="dcterms:W3CDTF">2021-06-16T02:05:46Z</dcterms:modified>
</cp:coreProperties>
</file>