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09" r:id="rId3"/>
    <p:sldId id="315" r:id="rId4"/>
    <p:sldId id="314" r:id="rId5"/>
    <p:sldId id="316" r:id="rId6"/>
    <p:sldId id="313" r:id="rId7"/>
    <p:sldId id="318" r:id="rId8"/>
    <p:sldId id="317" r:id="rId9"/>
    <p:sldId id="305" r:id="rId10"/>
    <p:sldId id="319" r:id="rId11"/>
    <p:sldId id="307" r:id="rId12"/>
    <p:sldId id="320" r:id="rId13"/>
    <p:sldId id="29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65E"/>
    <a:srgbClr val="0A6CA1"/>
    <a:srgbClr val="5F8A04"/>
    <a:srgbClr val="DB8C11"/>
    <a:srgbClr val="EFB32F"/>
    <a:srgbClr val="A47C62"/>
    <a:srgbClr val="B8A087"/>
    <a:srgbClr val="795B52"/>
    <a:srgbClr val="51565B"/>
    <a:srgbClr val="8B7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20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810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4F8AC77E-E02A-4B1D-AE78-11E3774685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BB7BE813-2FB7-49CA-88A8-BB3FD83702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3070" y="121684"/>
            <a:ext cx="956345" cy="956345"/>
          </a:xfrm>
          <a:prstGeom prst="rect">
            <a:avLst/>
          </a:prstGeom>
        </p:spPr>
      </p:pic>
      <p:pic>
        <p:nvPicPr>
          <p:cNvPr id="9" name="Picture 8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C555C35-8EC8-46C0-9FC1-27156B407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78" r="4162"/>
          <a:stretch/>
        </p:blipFill>
        <p:spPr>
          <a:xfrm>
            <a:off x="0" y="0"/>
            <a:ext cx="4169731" cy="6858000"/>
          </a:xfrm>
          <a:prstGeom prst="rect">
            <a:avLst/>
          </a:prstGeom>
          <a:effectLst>
            <a:outerShdw blurRad="25400" dist="38100" algn="l" rotWithShape="0">
              <a:prstClr val="black">
                <a:alpha val="25000"/>
              </a:prst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BBFD75F-ACAE-4987-B750-073A4C2596D5}"/>
              </a:ext>
            </a:extLst>
          </p:cNvPr>
          <p:cNvSpPr txBox="1"/>
          <p:nvPr userDrawn="1"/>
        </p:nvSpPr>
        <p:spPr>
          <a:xfrm>
            <a:off x="10631625" y="991751"/>
            <a:ext cx="1439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768A0"/>
                </a:solidFill>
                <a:latin typeface="+mn-lt"/>
              </a:rPr>
              <a:t>LESSON 7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442AE82-BFB0-4155-A75A-5084238F44B1}"/>
              </a:ext>
            </a:extLst>
          </p:cNvPr>
          <p:cNvGrpSpPr/>
          <p:nvPr userDrawn="1"/>
        </p:nvGrpSpPr>
        <p:grpSpPr>
          <a:xfrm>
            <a:off x="11956253" y="0"/>
            <a:ext cx="73436" cy="6858000"/>
            <a:chOff x="9838414" y="48309"/>
            <a:chExt cx="348721" cy="678826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072FF6E-2422-4777-9DF3-67C2721F1434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A55B642-F2AE-4BE5-929F-C7FF200A833C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FCCF48F-16CF-4ABE-8681-75DE3C86996D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A41B26-30A2-4C5B-AA51-9C96206081DD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9B8334-D962-4063-AE15-2D4DCC77472D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733A68F-3FF2-467B-8B1E-A06821E94F66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F1D0D24-A466-424A-828B-240852AD83EF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0A65AB-4CF2-45F1-8835-21D9BD3AC065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48A9C80-61B4-4395-8F59-FAACDE11333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A9BCC6-3494-464A-BF6B-677604958EF7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9191F42-AFAD-4022-B0B3-D8A0228D1B92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634097-808B-4986-848D-58B4BFFEC1AD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A87FFDD-4990-485C-8E1E-A65AB251F2B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C7605B8B-5942-4A68-89CA-798FACB4E7BC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3BFF046-2FB7-4FAF-B017-F946F2011C49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8B7C6A3-D11F-4795-800C-E97385FA02C3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D7AD5408-E990-493E-BB62-7AF0A53B6DEF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4B9A0F-7734-483D-BF7D-2565A16B8428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3ED0D93-E273-4357-BD66-78C0506F035B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5E429C4-A683-41D3-B172-222F2ECEB8D4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DE68860-A121-4E0D-A89B-821966CB6DB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015E9A6B-F0EC-47E0-B889-FCECF6C988EF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7B67E7-3060-46D4-BE66-8E0034904880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81C1D2A-E801-48DD-8924-68E1E619AB98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0D831A5B-0DFB-44E9-AAB6-09CEEC528E14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929877-B848-44C8-9E7C-389A016DBA4B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8634638-CF8E-4539-899A-AE1F28046412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5A51776-68D1-4F0A-8D9F-6C8C295C1540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89AE5C7-78C7-48F6-B90F-C38093B99FED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7015D6C-F493-4F6D-ABCE-FB5CC2F17B7D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544E55A1-C709-4F9C-94CF-FF41C7545035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CBD656FF-6863-4668-A4D6-C09445A9C731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58F99435-6A46-4CFB-B65A-9BBC2E1DBBD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9F8610E-08FC-4F9B-8728-6828422B59A5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E3F2726-A318-4FCE-A5CD-E7DEAEEBF2ED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E2E43F56-5A4E-4958-BBC3-909FF06D2DDA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53E81DD-7607-4C39-82B9-5E3397F0AE68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A2EC799-9FF9-4BE1-8E20-762085E7B531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AEFCC21-C523-45F8-8F28-587E05F8C1E8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126B7F8F-E400-4D83-92B2-974CB55DBDFC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19A8D46-CBBC-42D3-8D8B-2EA0D23BE988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8DE830A-651E-4AFA-88ED-AEC80ACC3B67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FB296C44-9409-478A-975C-B756D196389D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D1700416-6730-48AF-B6FD-DB0C1150E3B1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8557FF79-3659-4F7A-AB0C-DF137C4457CF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9B1FB2E2-57F7-499E-9F67-61DE2CCF8CCE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3C5CF85-AC6B-4172-96E1-0E2B409DF7ED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F95AD2B-F374-4062-80A1-305DC84C4BF2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940F9072-CA8E-4E27-9371-50DF55E9A271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8A6A6DF7-F7EB-460C-A140-F62A732FA239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7C2FDE0-C95C-4586-99A4-DC62957C4A9C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62B00519-FDE4-4EB8-9512-329653B57499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6E1BE4F-F951-44A0-87AB-F3C8F0BC4EC5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6A2EE0A-381E-4377-85F9-1C6722D2849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0D36764-70FA-4FEA-A911-D2F5A363A3E0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9DE0550-9772-4B99-ADDB-DBA0D215D622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F0CEEF9-D239-4B2F-9BCE-27F90DE947D6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11A3597-4FF8-4596-BE87-09C725FABCF3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CCC98DF7-5149-4EA4-832D-D2B8B6E62733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D705BD1-C7C1-474B-BCE5-D4435F5B6027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55D8690-A3EA-4922-AF3B-CB9B913F9D4D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BF5B95B-D9DF-45BB-AE7F-55A3A009A5A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5248997-78DC-4DD5-9266-A457C0E7DED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BF55D8F2-2ACD-4C17-9480-B5AE5EA841AE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solidFill>
              <a:srgbClr val="0A6C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78907E4-133C-4C8B-AD23-BED7A1326C95}"/>
              </a:ext>
            </a:extLst>
          </p:cNvPr>
          <p:cNvGrpSpPr/>
          <p:nvPr userDrawn="1"/>
        </p:nvGrpSpPr>
        <p:grpSpPr>
          <a:xfrm>
            <a:off x="12070863" y="0"/>
            <a:ext cx="121137" cy="6858000"/>
            <a:chOff x="9838414" y="48309"/>
            <a:chExt cx="348721" cy="6788262"/>
          </a:xfrm>
          <a:solidFill>
            <a:srgbClr val="2F347D"/>
          </a:solidFill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61704CD-DC1C-4377-8E6E-EB0D3DBAE39C}"/>
                </a:ext>
              </a:extLst>
            </p:cNvPr>
            <p:cNvSpPr/>
            <p:nvPr/>
          </p:nvSpPr>
          <p:spPr>
            <a:xfrm>
              <a:off x="9838430" y="4830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98C9A49A-7C6E-42D2-81DF-224F38949974}"/>
                </a:ext>
              </a:extLst>
            </p:cNvPr>
            <p:cNvSpPr/>
            <p:nvPr/>
          </p:nvSpPr>
          <p:spPr>
            <a:xfrm>
              <a:off x="9838430" y="15500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AAE405CF-623A-4D08-8399-9F7BC5A5998B}"/>
                </a:ext>
              </a:extLst>
            </p:cNvPr>
            <p:cNvSpPr/>
            <p:nvPr/>
          </p:nvSpPr>
          <p:spPr>
            <a:xfrm>
              <a:off x="9838429" y="36840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89F3427-DD73-405A-B586-251C9A7A67B3}"/>
                </a:ext>
              </a:extLst>
            </p:cNvPr>
            <p:cNvSpPr/>
            <p:nvPr/>
          </p:nvSpPr>
          <p:spPr>
            <a:xfrm>
              <a:off x="9838430" y="26170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207736CD-0AA4-414E-961E-F13584F9ADAA}"/>
                </a:ext>
              </a:extLst>
            </p:cNvPr>
            <p:cNvSpPr/>
            <p:nvPr/>
          </p:nvSpPr>
          <p:spPr>
            <a:xfrm>
              <a:off x="9838429" y="47509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DA1EDAB-9C7A-40C8-BA8A-0D70041606A0}"/>
                </a:ext>
              </a:extLst>
            </p:cNvPr>
            <p:cNvSpPr/>
            <p:nvPr/>
          </p:nvSpPr>
          <p:spPr>
            <a:xfrm>
              <a:off x="9838429" y="58179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5A7CAC15-0723-41FD-ACE2-52D1077FB264}"/>
                </a:ext>
              </a:extLst>
            </p:cNvPr>
            <p:cNvSpPr/>
            <p:nvPr/>
          </p:nvSpPr>
          <p:spPr>
            <a:xfrm>
              <a:off x="9838428" y="79518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7873F56A-6FA5-4D57-99CF-09EDB5B1B19A}"/>
                </a:ext>
              </a:extLst>
            </p:cNvPr>
            <p:cNvSpPr/>
            <p:nvPr/>
          </p:nvSpPr>
          <p:spPr>
            <a:xfrm>
              <a:off x="9838429" y="68849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2E767F41-FE63-4B21-8ED7-C1227980B690}"/>
                </a:ext>
              </a:extLst>
            </p:cNvPr>
            <p:cNvSpPr/>
            <p:nvPr/>
          </p:nvSpPr>
          <p:spPr>
            <a:xfrm>
              <a:off x="9838428" y="90188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E963D86-F0B6-4968-A340-80F6C53E5F99}"/>
                </a:ext>
              </a:extLst>
            </p:cNvPr>
            <p:cNvSpPr/>
            <p:nvPr/>
          </p:nvSpPr>
          <p:spPr>
            <a:xfrm>
              <a:off x="9838428" y="100858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76394D6-406E-4E87-8130-E19AC9168F51}"/>
                </a:ext>
              </a:extLst>
            </p:cNvPr>
            <p:cNvSpPr/>
            <p:nvPr/>
          </p:nvSpPr>
          <p:spPr>
            <a:xfrm>
              <a:off x="9838427" y="122197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5BB2199-E105-49CB-B2C1-8B12748FE471}"/>
                </a:ext>
              </a:extLst>
            </p:cNvPr>
            <p:cNvSpPr/>
            <p:nvPr/>
          </p:nvSpPr>
          <p:spPr>
            <a:xfrm>
              <a:off x="9838428" y="111527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BC5772-E6A6-4441-9B38-FDDEB84400F5}"/>
                </a:ext>
              </a:extLst>
            </p:cNvPr>
            <p:cNvSpPr/>
            <p:nvPr/>
          </p:nvSpPr>
          <p:spPr>
            <a:xfrm>
              <a:off x="9838427" y="132867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FA66B14-F034-410C-A39D-470832AEAF68}"/>
                </a:ext>
              </a:extLst>
            </p:cNvPr>
            <p:cNvSpPr/>
            <p:nvPr/>
          </p:nvSpPr>
          <p:spPr>
            <a:xfrm>
              <a:off x="9838427" y="143537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4F21195-58A3-4980-9C76-FE46965155D4}"/>
                </a:ext>
              </a:extLst>
            </p:cNvPr>
            <p:cNvSpPr/>
            <p:nvPr/>
          </p:nvSpPr>
          <p:spPr>
            <a:xfrm>
              <a:off x="9838426" y="164876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5D3105B-0B87-4ADE-AA75-F38EE9FFC736}"/>
                </a:ext>
              </a:extLst>
            </p:cNvPr>
            <p:cNvSpPr/>
            <p:nvPr/>
          </p:nvSpPr>
          <p:spPr>
            <a:xfrm>
              <a:off x="9838427" y="154206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0BD46EF7-BA45-4853-A464-A30BC16B677D}"/>
                </a:ext>
              </a:extLst>
            </p:cNvPr>
            <p:cNvSpPr/>
            <p:nvPr/>
          </p:nvSpPr>
          <p:spPr>
            <a:xfrm>
              <a:off x="9838426" y="175546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EF54BE68-0F20-4DF2-95D9-C7730C873D93}"/>
                </a:ext>
              </a:extLst>
            </p:cNvPr>
            <p:cNvSpPr/>
            <p:nvPr/>
          </p:nvSpPr>
          <p:spPr>
            <a:xfrm>
              <a:off x="9838426" y="186215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A4FCD5E4-CEF2-4864-A22D-D2344F3919AF}"/>
                </a:ext>
              </a:extLst>
            </p:cNvPr>
            <p:cNvSpPr/>
            <p:nvPr/>
          </p:nvSpPr>
          <p:spPr>
            <a:xfrm>
              <a:off x="9838425" y="207555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5F57F0E2-7E0B-4290-9C6C-F0CF54855939}"/>
                </a:ext>
              </a:extLst>
            </p:cNvPr>
            <p:cNvSpPr/>
            <p:nvPr/>
          </p:nvSpPr>
          <p:spPr>
            <a:xfrm>
              <a:off x="9838426" y="196885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6C509123-48A2-4592-BFC2-CD1BA5D98D68}"/>
                </a:ext>
              </a:extLst>
            </p:cNvPr>
            <p:cNvSpPr/>
            <p:nvPr/>
          </p:nvSpPr>
          <p:spPr>
            <a:xfrm>
              <a:off x="9838425" y="218224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2EF7ACCE-A515-4FA2-A962-E604D95F9AE2}"/>
                </a:ext>
              </a:extLst>
            </p:cNvPr>
            <p:cNvSpPr/>
            <p:nvPr/>
          </p:nvSpPr>
          <p:spPr>
            <a:xfrm>
              <a:off x="9838425" y="228894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64252D6D-7F69-4CEB-961E-FE5A69C30D26}"/>
                </a:ext>
              </a:extLst>
            </p:cNvPr>
            <p:cNvSpPr/>
            <p:nvPr/>
          </p:nvSpPr>
          <p:spPr>
            <a:xfrm>
              <a:off x="9838424" y="250234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60018836-B83E-4C9E-8AE1-69924B51153E}"/>
                </a:ext>
              </a:extLst>
            </p:cNvPr>
            <p:cNvSpPr/>
            <p:nvPr/>
          </p:nvSpPr>
          <p:spPr>
            <a:xfrm>
              <a:off x="9838425" y="239564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D17FB57-8733-4B78-8994-5D6E936DF14D}"/>
                </a:ext>
              </a:extLst>
            </p:cNvPr>
            <p:cNvSpPr/>
            <p:nvPr/>
          </p:nvSpPr>
          <p:spPr>
            <a:xfrm>
              <a:off x="9838424" y="260903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9F85E4A-01CD-4DBB-803E-878C6AEF0C10}"/>
                </a:ext>
              </a:extLst>
            </p:cNvPr>
            <p:cNvSpPr/>
            <p:nvPr/>
          </p:nvSpPr>
          <p:spPr>
            <a:xfrm>
              <a:off x="9838424" y="271573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31723E3-64FC-4D63-B746-ACE322F5D51F}"/>
                </a:ext>
              </a:extLst>
            </p:cNvPr>
            <p:cNvSpPr/>
            <p:nvPr/>
          </p:nvSpPr>
          <p:spPr>
            <a:xfrm>
              <a:off x="9838423" y="292912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C144CE-1925-42B0-A869-44FC7625D865}"/>
                </a:ext>
              </a:extLst>
            </p:cNvPr>
            <p:cNvSpPr/>
            <p:nvPr/>
          </p:nvSpPr>
          <p:spPr>
            <a:xfrm>
              <a:off x="9838424" y="282243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5F04ED-A128-4548-B2FD-16A028E015FF}"/>
                </a:ext>
              </a:extLst>
            </p:cNvPr>
            <p:cNvSpPr/>
            <p:nvPr/>
          </p:nvSpPr>
          <p:spPr>
            <a:xfrm>
              <a:off x="9838423" y="303582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2D6429C9-4273-4E29-938C-09C1A3698702}"/>
                </a:ext>
              </a:extLst>
            </p:cNvPr>
            <p:cNvSpPr/>
            <p:nvPr/>
          </p:nvSpPr>
          <p:spPr>
            <a:xfrm>
              <a:off x="9838423" y="314252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08A32075-4A7D-4317-9020-6381F5E5AD57}"/>
                </a:ext>
              </a:extLst>
            </p:cNvPr>
            <p:cNvSpPr/>
            <p:nvPr/>
          </p:nvSpPr>
          <p:spPr>
            <a:xfrm>
              <a:off x="9838422" y="335591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0C7A631-A440-441D-A0FB-05CD8A775292}"/>
                </a:ext>
              </a:extLst>
            </p:cNvPr>
            <p:cNvSpPr/>
            <p:nvPr/>
          </p:nvSpPr>
          <p:spPr>
            <a:xfrm>
              <a:off x="9838423" y="324921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28B4888C-B8CF-4288-96E7-815CCE2E7A49}"/>
                </a:ext>
              </a:extLst>
            </p:cNvPr>
            <p:cNvSpPr/>
            <p:nvPr/>
          </p:nvSpPr>
          <p:spPr>
            <a:xfrm>
              <a:off x="9838422" y="346261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1B0FEC-AC01-450D-920E-BBF639534AA4}"/>
                </a:ext>
              </a:extLst>
            </p:cNvPr>
            <p:cNvSpPr/>
            <p:nvPr/>
          </p:nvSpPr>
          <p:spPr>
            <a:xfrm>
              <a:off x="9838422" y="356931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73AB3F0-4881-4224-A94A-2A613A890992}"/>
                </a:ext>
              </a:extLst>
            </p:cNvPr>
            <p:cNvSpPr/>
            <p:nvPr/>
          </p:nvSpPr>
          <p:spPr>
            <a:xfrm>
              <a:off x="9838421" y="378270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EFFBC83F-C478-44C5-B3DE-11785C5A52EF}"/>
                </a:ext>
              </a:extLst>
            </p:cNvPr>
            <p:cNvSpPr/>
            <p:nvPr/>
          </p:nvSpPr>
          <p:spPr>
            <a:xfrm>
              <a:off x="9838422" y="367600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1DED8307-DFC1-4564-B54C-DFB68318EC9B}"/>
                </a:ext>
              </a:extLst>
            </p:cNvPr>
            <p:cNvSpPr/>
            <p:nvPr/>
          </p:nvSpPr>
          <p:spPr>
            <a:xfrm>
              <a:off x="9838421" y="388940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F83E09B-0728-4D51-BC72-36A18D2C1D1C}"/>
                </a:ext>
              </a:extLst>
            </p:cNvPr>
            <p:cNvSpPr/>
            <p:nvPr/>
          </p:nvSpPr>
          <p:spPr>
            <a:xfrm>
              <a:off x="9838421" y="399609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AFDDEC2-13FE-4578-8C8C-75F67A5E0EC7}"/>
                </a:ext>
              </a:extLst>
            </p:cNvPr>
            <p:cNvSpPr/>
            <p:nvPr/>
          </p:nvSpPr>
          <p:spPr>
            <a:xfrm>
              <a:off x="9838420" y="420949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679D35F-3A8D-4F00-8FCA-A2A8A06E32A2}"/>
                </a:ext>
              </a:extLst>
            </p:cNvPr>
            <p:cNvSpPr/>
            <p:nvPr/>
          </p:nvSpPr>
          <p:spPr>
            <a:xfrm>
              <a:off x="9838421" y="410279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93222D26-7283-4E27-9006-DCFB77CB119B}"/>
                </a:ext>
              </a:extLst>
            </p:cNvPr>
            <p:cNvSpPr/>
            <p:nvPr/>
          </p:nvSpPr>
          <p:spPr>
            <a:xfrm>
              <a:off x="9838420" y="431618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78E892C0-9E4D-4DCE-B125-6FD79E70810F}"/>
                </a:ext>
              </a:extLst>
            </p:cNvPr>
            <p:cNvSpPr/>
            <p:nvPr/>
          </p:nvSpPr>
          <p:spPr>
            <a:xfrm>
              <a:off x="9838420" y="442288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C7987D2E-4BCC-4A49-B720-60EB44966AAA}"/>
                </a:ext>
              </a:extLst>
            </p:cNvPr>
            <p:cNvSpPr/>
            <p:nvPr/>
          </p:nvSpPr>
          <p:spPr>
            <a:xfrm>
              <a:off x="9838419" y="463628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D7A7495-4388-4AB3-A969-2C2EB4C88D22}"/>
                </a:ext>
              </a:extLst>
            </p:cNvPr>
            <p:cNvSpPr/>
            <p:nvPr/>
          </p:nvSpPr>
          <p:spPr>
            <a:xfrm>
              <a:off x="9838420" y="452958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68CE14-4EEC-485D-8E3D-008939349D62}"/>
                </a:ext>
              </a:extLst>
            </p:cNvPr>
            <p:cNvSpPr/>
            <p:nvPr/>
          </p:nvSpPr>
          <p:spPr>
            <a:xfrm>
              <a:off x="9838419" y="474297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7A6D778C-78FE-4C1F-A965-3DB4BB006440}"/>
                </a:ext>
              </a:extLst>
            </p:cNvPr>
            <p:cNvSpPr/>
            <p:nvPr/>
          </p:nvSpPr>
          <p:spPr>
            <a:xfrm>
              <a:off x="9838419" y="48496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81FF22C-3FAE-4D1B-92B4-2DADC2E226E5}"/>
                </a:ext>
              </a:extLst>
            </p:cNvPr>
            <p:cNvSpPr/>
            <p:nvPr/>
          </p:nvSpPr>
          <p:spPr>
            <a:xfrm>
              <a:off x="9838418" y="50630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7D97680-6272-41B0-8734-D31DB42B9FF5}"/>
                </a:ext>
              </a:extLst>
            </p:cNvPr>
            <p:cNvSpPr/>
            <p:nvPr/>
          </p:nvSpPr>
          <p:spPr>
            <a:xfrm>
              <a:off x="9838419" y="49563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EF9362D-5006-4D87-8194-04104C73F7CD}"/>
                </a:ext>
              </a:extLst>
            </p:cNvPr>
            <p:cNvSpPr/>
            <p:nvPr/>
          </p:nvSpPr>
          <p:spPr>
            <a:xfrm>
              <a:off x="9838418" y="516637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A8A885DA-B664-423E-B3AD-7273FD7CF2E5}"/>
                </a:ext>
              </a:extLst>
            </p:cNvPr>
            <p:cNvSpPr/>
            <p:nvPr/>
          </p:nvSpPr>
          <p:spPr>
            <a:xfrm>
              <a:off x="9838418" y="527307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7721B6A-A88D-46A2-9280-D42EBA97F4F8}"/>
                </a:ext>
              </a:extLst>
            </p:cNvPr>
            <p:cNvSpPr/>
            <p:nvPr/>
          </p:nvSpPr>
          <p:spPr>
            <a:xfrm>
              <a:off x="9838417" y="548646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255284A1-8874-44F1-9617-176C63644CAD}"/>
                </a:ext>
              </a:extLst>
            </p:cNvPr>
            <p:cNvSpPr/>
            <p:nvPr/>
          </p:nvSpPr>
          <p:spPr>
            <a:xfrm>
              <a:off x="9838418" y="537976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F844C1FD-4B3E-44F3-A6E3-FC8228A33787}"/>
                </a:ext>
              </a:extLst>
            </p:cNvPr>
            <p:cNvSpPr/>
            <p:nvPr/>
          </p:nvSpPr>
          <p:spPr>
            <a:xfrm>
              <a:off x="9838417" y="559316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131CC047-A0A9-4235-A39E-A87A889E19BA}"/>
                </a:ext>
              </a:extLst>
            </p:cNvPr>
            <p:cNvSpPr/>
            <p:nvPr/>
          </p:nvSpPr>
          <p:spPr>
            <a:xfrm>
              <a:off x="9838417" y="569985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B03AE8FE-A9FD-4CB3-923B-070E5A8DBAFC}"/>
                </a:ext>
              </a:extLst>
            </p:cNvPr>
            <p:cNvSpPr/>
            <p:nvPr/>
          </p:nvSpPr>
          <p:spPr>
            <a:xfrm>
              <a:off x="9838416" y="5913253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62632BE2-ADAF-4B19-AB09-212B980E774F}"/>
                </a:ext>
              </a:extLst>
            </p:cNvPr>
            <p:cNvSpPr/>
            <p:nvPr/>
          </p:nvSpPr>
          <p:spPr>
            <a:xfrm>
              <a:off x="9838417" y="5806556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27C68F8-D35C-4DFB-8284-189511EB26A9}"/>
                </a:ext>
              </a:extLst>
            </p:cNvPr>
            <p:cNvSpPr/>
            <p:nvPr/>
          </p:nvSpPr>
          <p:spPr>
            <a:xfrm>
              <a:off x="9838416" y="6019950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3F5645BB-8F1E-4D50-A530-9C2A314D7361}"/>
                </a:ext>
              </a:extLst>
            </p:cNvPr>
            <p:cNvSpPr/>
            <p:nvPr/>
          </p:nvSpPr>
          <p:spPr>
            <a:xfrm>
              <a:off x="9838416" y="6126647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642668B6-CD84-4A0E-994A-88D27059B3BB}"/>
                </a:ext>
              </a:extLst>
            </p:cNvPr>
            <p:cNvSpPr/>
            <p:nvPr/>
          </p:nvSpPr>
          <p:spPr>
            <a:xfrm>
              <a:off x="9838415" y="6340041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21C9C2DD-FAAC-44C0-B0EC-AD20360E7D74}"/>
                </a:ext>
              </a:extLst>
            </p:cNvPr>
            <p:cNvSpPr/>
            <p:nvPr/>
          </p:nvSpPr>
          <p:spPr>
            <a:xfrm>
              <a:off x="9838416" y="6233344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C0E5914F-6DDC-4F96-AFB4-AB0B6A62EC7F}"/>
                </a:ext>
              </a:extLst>
            </p:cNvPr>
            <p:cNvSpPr/>
            <p:nvPr/>
          </p:nvSpPr>
          <p:spPr>
            <a:xfrm>
              <a:off x="9838415" y="6446738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67EB766F-FE8B-4B49-BEB7-E2DE9216D97B}"/>
                </a:ext>
              </a:extLst>
            </p:cNvPr>
            <p:cNvSpPr/>
            <p:nvPr/>
          </p:nvSpPr>
          <p:spPr>
            <a:xfrm>
              <a:off x="9838415" y="6553435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09D6CF2-613E-47C4-86E8-FB30B956BBCE}"/>
                </a:ext>
              </a:extLst>
            </p:cNvPr>
            <p:cNvSpPr/>
            <p:nvPr/>
          </p:nvSpPr>
          <p:spPr>
            <a:xfrm>
              <a:off x="9838414" y="6766829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DE0C5DA-C97D-49C4-A9AB-71DBD85617CC}"/>
                </a:ext>
              </a:extLst>
            </p:cNvPr>
            <p:cNvSpPr/>
            <p:nvPr/>
          </p:nvSpPr>
          <p:spPr>
            <a:xfrm>
              <a:off x="9838415" y="6660132"/>
              <a:ext cx="348705" cy="697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1" name="Picture 140" descr="A picture containing invertebrate, coelenterate, leaf&#10;&#10;Description automatically generated">
            <a:extLst>
              <a:ext uri="{FF2B5EF4-FFF2-40B4-BE49-F238E27FC236}">
                <a16:creationId xmlns:a16="http://schemas.microsoft.com/office/drawing/2014/main" id="{7A568072-91C3-4D85-B1ED-3067997134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31" y="1121773"/>
            <a:ext cx="4752731" cy="5442889"/>
          </a:xfrm>
          <a:prstGeom prst="rect">
            <a:avLst/>
          </a:prstGeom>
        </p:spPr>
      </p:pic>
      <p:pic>
        <p:nvPicPr>
          <p:cNvPr id="143" name="Picture 142" descr="Logo&#10;&#10;Description automatically generated">
            <a:extLst>
              <a:ext uri="{FF2B5EF4-FFF2-40B4-BE49-F238E27FC236}">
                <a16:creationId xmlns:a16="http://schemas.microsoft.com/office/drawing/2014/main" id="{BFDB332F-297D-437B-90AF-869C351B7C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48" y="66691"/>
            <a:ext cx="5931922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33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 139">
            <a:extLst>
              <a:ext uri="{FF2B5EF4-FFF2-40B4-BE49-F238E27FC236}">
                <a16:creationId xmlns:a16="http://schemas.microsoft.com/office/drawing/2014/main" id="{0014A180-D9AB-4E92-87D1-E7E38B2C698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D5E91C1-EB2D-4C8F-806D-10B229F2E2F8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" name="Picture 2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10699577-17D2-4732-A106-5812391A72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3DD5E9F-F2D5-42F8-8DDE-6DAF4EBA43E9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2A283E-795D-47F9-95F8-451E96E80FB6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A1609D0-CCD9-43D0-8BA9-8D8C9F5C41B2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44E3F91-9085-424A-A5DE-72986FA088EA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E8C205F-75C7-4FC9-B2D5-DA8357C5FBF2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F37CFBD-1CC3-480C-8BBA-47533ECD0EFC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C3A73C8-D051-4046-9DB1-443B72C6D342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63BB287-B949-4BA0-9DE7-3B5C4355C352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77288EF-AA45-4FEF-B4F3-746F6B86EE8B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4CD5D0C-E4F1-4B1A-AC4E-B7066D140D1C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C306EEC-634F-4718-9AE9-27AB90F0FE50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18CD753-2081-4FEC-936D-60FC7FB47BBD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F78FD02-F22C-45CC-87A9-CFAEA6593C3D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1A39B530-DEDE-4056-9F6F-E1960F8B624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996A5C-1A65-4468-B9CF-810616A9EC2F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58991B4-B7D1-42CA-B2BE-0F96F0EF9408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11248C5D-3706-475C-BFF6-1A89078F966A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686D6F3-F47E-4392-9606-0256B3FA239C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85685D0-4BD1-4F09-A15D-D9BFFEC2AB5B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0D03700-B01A-4556-BED8-2F7D8F62D805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7C483F9B-FE47-4D88-A313-F5721AA4EDE1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0D8DD40-570A-4D84-A13E-C9BCC99939D9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EF2039D-E4DB-47A9-A0ED-EB6E348A3703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6DC084B-5E65-4815-980C-71F338282B0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B5F6854-2FCF-402F-9D76-21A88BA09DE6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0C023578-D008-4848-A251-3D31F683B14F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E8B16B10-E99B-4B84-8395-C33CFC4B570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9A52D775-A65F-4C06-BC78-D11C9638776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8D43A307-4ADB-4206-8A18-EDEF5735FC16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53854F60-6335-4D5B-BEA7-662ED6F410E6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09FA1CB-B87A-4F60-A239-A444261DE2F6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35911AA-B926-464A-BA8E-159E421D4D4A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01B2BDE5-16B8-45C4-9843-766D6197386D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06DBD1B5-4980-4BE1-A71C-060C90DC262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FCBAEDA-AFFC-4FB6-B353-DBE794EBCEB7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0F4D1448-7F4C-4B21-AE0C-BCAD83C0A387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E81B78CF-D27C-4F24-82C1-61B569C9E5E2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31664F99-AD59-4B4F-BE7E-5C7FE3A9BD13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3BEF52C5-E293-474E-B1EF-438198A90381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48A630BA-6128-4964-B4FC-B263DCC90511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3380C2E-03AB-44B2-9DAA-DE68F018FCEA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091489F9-2E1A-42AF-8535-BEDD4F93AE5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ABD71782-1784-44F3-92A6-DA0EE6951658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04F3D38-4934-46AE-ADA2-B020AB6B29A5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8A66486F-386B-4033-BAD8-1C250DD47FC9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D1065A13-04E6-46AC-87F2-240FB3748CBF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AB99F92-8351-4D70-8DAC-6FCDA57E4698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781075A7-F5DD-4898-A795-4B4CECA7316E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407B7463-D107-4752-87BC-90363346EB79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C42E906A-B191-411C-9F8F-735ECE5E9281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5AC4CC9C-774D-4884-91B0-569CCD7888E8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1CBC1D7-7464-428D-8F17-82A78E511D42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D4A53BD-728C-4491-A306-81AF0B4A3AE0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704A8EC6-2E00-42FD-940F-A00D9667DE6E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FD92AD6E-A3D8-4F68-B5F8-4C9EA75B84B8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FECC595-86AF-4060-B65D-52FD2E57C1D7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32584DF-3A09-4DB3-8410-DAEB45F6E5AF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0E3EB3C-457D-4776-A617-859AF1F154C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DD625AD1-4C97-42CA-9078-5CCFBA60D1F3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9FB5578-678A-47BC-9E81-A0B2B97A419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DB36AF4-D81D-4226-BD04-B24CF02E449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17B65DD-612B-4B7A-8DBC-9F31B819708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1A9C658A-B36D-4C1E-9826-EEC2CBCDEF86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8C19FE65-C012-465F-AA19-716348A953C3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5156E504-4F1C-4CE1-B419-8E63D9E1C5A0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2811E1B0-D196-4B9A-9024-58C35EA1F79C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38AA1D5-443B-4514-B95D-00C064DC5D18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A2E1E823-987C-4CE7-8359-AF4BA6230FD5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37157D8A-7EB2-41AB-BB5D-F308BF764187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FCF0E2EC-3BA1-42F2-9131-6F3FC82F232F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AB10236F-C259-4A4D-B702-BE7DA4907544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D9FB4A26-8041-4FCC-BAD7-231CAC9C0505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8FD192F3-E659-407A-9BE7-BCCBD045A066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86031FE3-AAB1-4923-B8EE-F35DCF8A1DD1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0717E91-1488-4FBD-9F8F-18869806411F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A724A4B-128C-4D59-8A71-E4FD1356CA03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BFF72A2-6210-4D14-B6EF-DD23CF8DDDE2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80265998-7059-4FA4-8649-8B9770099CC9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9086B9CC-99AF-41D7-AD95-0C1B8F7197C5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627AD067-30A8-43ED-BF7D-FFC15F3EEC14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24AC2CE-D1C8-40FF-88D5-AAB12C19523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EF19942C-F27A-458D-988A-30A483AC57F6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7D4C9EDE-8719-48E3-A9EE-B295315D518D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04A4DAF-F593-407E-B1EC-D71C7B7CAAA5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202EC8AC-A500-471B-AF8C-4560243AFEFE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114AA43-D11C-41B5-B0EC-113FD7E29518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A126EA9D-14C2-4D98-BD9B-1985713F79E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76422C8-24E6-43FC-959D-AE0C7E48BD0C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D4D2368A-99EE-46A2-AD00-1DA99A2D8044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6C2B4458-80F7-4373-806D-419A9C1A9EDA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5CE797F5-8FB5-4250-B1AC-E20F1BACB2BA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F5C6925-812A-4795-90FF-F60C4DF98CF5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817B407E-7DC3-4593-A340-7E59CD4D133D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0F8BAFE9-304D-46F1-874D-7F3E16ADD7CB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6AA20579-05B0-4F3D-BC80-6FEA26FB45C9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451F1015-993D-40D2-80FD-645102F8C4A0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65B3268A-DF77-4FE3-9F11-8ACAE5A334B6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FD7594CF-C43C-47ED-B5A1-26DC906BFD40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7F79B8E3-50DC-43DC-9693-8B677AC1DB66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F940FC24-35EF-4883-B31D-7DF5F2AABBAB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0B4BECB-2739-469B-A518-571AE66D4664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046B8FB-5C5A-4AF8-978B-965D78D25B39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AE2FED-70D2-4208-A532-A2BEF569D15E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9848C6B9-8061-465C-B8AC-7483AF2ED7C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0AEE83A-7FA9-4237-A742-30F22622221C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C0C244E9-E8FE-47D7-8D7D-7F2646F8FC86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204A7D4D-2CC5-459D-A061-DCD74A14D637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3CE2A34C-7153-45C9-8AF2-DA80B9E0AFDA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30A035A3-CB1F-4C1F-82ED-748DCA8FBFD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BDFEFA1E-D90A-4274-BAAB-9E52260EF7BE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5F905E21-9A30-4D89-B22C-E1DFEA73D3B2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774CA385-CCC8-4BE5-A8FE-B9272D56825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B0C92E57-C6FE-409A-A7FD-C644C8275B50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F032284-F125-4D17-8FC8-32F90E875C2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E6FCE203-5241-4D64-A914-247B688869A2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0DB5D44A-D97C-4C6F-85E3-302BF9D0525C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CC678F22-CBB9-41EC-9C7A-BA72717FEF57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63F9DEE3-9D1E-41C5-9A3B-5C0FFCFD551A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D3D44B4-46F8-4B5B-940D-C95DC2C7274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0C8E8D75-0886-4313-8F42-F9869A8B3931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6582C65C-8E7C-4456-8A61-3FF14F9BA26E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A37AE94E-49FA-404E-9C78-DC44CD47B5A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59071114-01AD-4D01-9836-D4BD3C322400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CED857D5-20BD-40B0-B497-AE7BAD4BC475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87A61EC7-1437-4692-B338-26A4625F1734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91A7EBEC-F9F7-4E22-A012-A48AED5C7529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409EBD91-AE0D-496F-A6F7-A7EC66012836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18CB90AE-8B1E-490E-A013-62C9E12897C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2A14F219-B169-4A43-B280-AFD6E3AFD25A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97966DD3-B740-412B-9B90-CABEA4A5A8B4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36" name="Picture 135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60673945-87AB-473C-B9C4-7F1110B28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39" name="Picture 138" descr="Text&#10;&#10;Description automatically generated">
              <a:extLst>
                <a:ext uri="{FF2B5EF4-FFF2-40B4-BE49-F238E27FC236}">
                  <a16:creationId xmlns:a16="http://schemas.microsoft.com/office/drawing/2014/main" id="{8E314444-FE69-424A-B869-ED27E0CCB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67724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4233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822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Paul’s Prayer (3:16–19)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The Spirit’s power (3:16)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The Sons’ companionship and love (3:17–19)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C. The Father’s fullness (3:19)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will happen to the believers who try to be like Christ with the Father’s help?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Conclusion to Paul’s Prayer (3:20, 21)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Confidence in God’s power (3:20)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excuses might believers give for not growing in the Lord?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251206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III. Conclusion to Paul’s Prayer (3:20, 21)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A. Confidence in God’s power (3:20)</a:t>
            </a:r>
          </a:p>
          <a:p>
            <a:pPr>
              <a:lnSpc>
                <a:spcPts val="3400"/>
              </a:lnSpc>
              <a:tabLst>
                <a:tab pos="481013" algn="l"/>
              </a:tabLst>
            </a:pPr>
            <a:r>
              <a:rPr lang="en-US" sz="2800" b="1" dirty="0"/>
              <a:t>	B. Concern for God’s glory (3:21)</a:t>
            </a:r>
          </a:p>
        </p:txBody>
      </p:sp>
    </p:spTree>
    <p:extLst>
      <p:ext uri="{BB962C8B-B14F-4D97-AF65-F5344CB8AC3E}">
        <p14:creationId xmlns:p14="http://schemas.microsoft.com/office/powerpoint/2010/main" val="42849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07B3BD1-D139-4F44-BF47-912C25540EE1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F230D26E-0D04-4933-9385-9E8940E63D74}"/>
                </a:ext>
              </a:extLst>
            </p:cNvPr>
            <p:cNvSpPr/>
            <p:nvPr/>
          </p:nvSpPr>
          <p:spPr>
            <a:xfrm>
              <a:off x="0" y="0"/>
              <a:ext cx="12191994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0" name="Picture 139" descr="A picture containing text, person&#10;&#10;Description automatically generated">
              <a:extLst>
                <a:ext uri="{FF2B5EF4-FFF2-40B4-BE49-F238E27FC236}">
                  <a16:creationId xmlns:a16="http://schemas.microsoft.com/office/drawing/2014/main" id="{EFA6DA3F-3ACB-49C1-B2FB-1932B15CAD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05" r="56"/>
            <a:stretch/>
          </p:blipFill>
          <p:spPr>
            <a:xfrm>
              <a:off x="0" y="0"/>
              <a:ext cx="5175316" cy="6858000"/>
            </a:xfrm>
            <a:prstGeom prst="rect">
              <a:avLst/>
            </a:prstGeom>
            <a:effectLst>
              <a:outerShdw blurRad="25400" dist="38100" algn="l" rotWithShape="0">
                <a:prstClr val="black">
                  <a:alpha val="25000"/>
                </a:prstClr>
              </a:outerShdw>
            </a:effectLst>
          </p:spPr>
        </p:pic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F65458A1-6DC0-4657-AB9A-708CBA4DBD94}"/>
                </a:ext>
              </a:extLst>
            </p:cNvPr>
            <p:cNvGrpSpPr/>
            <p:nvPr/>
          </p:nvGrpSpPr>
          <p:grpSpPr>
            <a:xfrm>
              <a:off x="11956253" y="0"/>
              <a:ext cx="73436" cy="6858000"/>
              <a:chOff x="9838414" y="48309"/>
              <a:chExt cx="348721" cy="6788262"/>
            </a:xfrm>
          </p:grpSpPr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E35F86A0-CF36-4282-A695-7637889AD5FE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1FD617E1-3D26-43AD-BD2C-BC7CD47D751B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0C591C8B-4E63-4DF5-8A47-3144DED34454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DF26C248-5E84-4110-BEF0-7D386E2C250D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DB72F341-90A4-44DB-95A8-35887755F9FE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B4A009A-559F-43B0-B26B-0EF7D5B106B7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98040EBF-F2D6-499C-A081-04DA4D9E9FD5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540BFA0C-0FCC-4C4E-9B15-410B3555608F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A1E96FE0-08D2-4337-BC54-C2E2A99C81EA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9E8705CD-4A83-407B-9834-AFBDE6BC7EE1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ADC6A116-82F8-4C42-B05E-9CFD11CD9BF0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A31B8207-5D56-4E76-85F4-AD4775244706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ADD6A9D5-0B43-4B07-A0C6-3A8B2A815DAA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C4D18BB6-94F0-4A70-8E8A-F04D1B10F7BE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E7DF909B-D8A6-4A96-99D8-522F71E8B085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6365207F-3EB2-49FE-8EBC-24C4B5C13427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5" name="Rectangle 224">
                <a:extLst>
                  <a:ext uri="{FF2B5EF4-FFF2-40B4-BE49-F238E27FC236}">
                    <a16:creationId xmlns:a16="http://schemas.microsoft.com/office/drawing/2014/main" id="{512A09A4-F3CA-4E80-A0DC-03355C0EF7AF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6" name="Rectangle 225">
                <a:extLst>
                  <a:ext uri="{FF2B5EF4-FFF2-40B4-BE49-F238E27FC236}">
                    <a16:creationId xmlns:a16="http://schemas.microsoft.com/office/drawing/2014/main" id="{14A9C596-79A3-442E-A471-51AC7F38D162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7" name="Rectangle 226">
                <a:extLst>
                  <a:ext uri="{FF2B5EF4-FFF2-40B4-BE49-F238E27FC236}">
                    <a16:creationId xmlns:a16="http://schemas.microsoft.com/office/drawing/2014/main" id="{47EC1B19-56AB-4978-AF1A-1BEACC38716A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2031C76D-4ADD-430C-9E06-F82D5D277947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F31F613C-5044-4F2F-AACE-33EE8CD0D4AD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361677CA-A4C0-4650-90F5-F264839BC055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4CA3B297-3D3B-4353-A871-FC429FC713E8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2" name="Rectangle 231">
                <a:extLst>
                  <a:ext uri="{FF2B5EF4-FFF2-40B4-BE49-F238E27FC236}">
                    <a16:creationId xmlns:a16="http://schemas.microsoft.com/office/drawing/2014/main" id="{1F79F0F3-D4B0-4DBC-A8E5-E9860C23173C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284F5636-975A-4291-90DA-2B602C8AB023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B267D05B-46EA-4309-A76A-2F93CB2CA1CC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3A04D16F-8B06-47E6-B254-B80734DDDAC4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2C553302-F3D1-439F-9CD6-6C406FC96101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EFD910B1-A851-4490-8E83-4E27F6669797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FA252A68-CA48-484E-81A4-23D7F9177D43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5DBD3795-5EAD-4F64-BEEE-2B1C507556A4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4B7E0508-52B1-49D5-85D7-5B54AD25CCDB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DAD76606-B240-4316-9269-A7D8638006E7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3A17BA38-CA7A-4FD2-B046-C7B797DE2F54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3" name="Rectangle 242">
                <a:extLst>
                  <a:ext uri="{FF2B5EF4-FFF2-40B4-BE49-F238E27FC236}">
                    <a16:creationId xmlns:a16="http://schemas.microsoft.com/office/drawing/2014/main" id="{95B69D61-31EB-4F20-B13B-4BF012040646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266D4596-A944-4018-888E-A58CD18A1AFB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:a16="http://schemas.microsoft.com/office/drawing/2014/main" id="{88C09521-F394-40F2-A330-AC85D6A5D171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6" name="Rectangle 245">
                <a:extLst>
                  <a:ext uri="{FF2B5EF4-FFF2-40B4-BE49-F238E27FC236}">
                    <a16:creationId xmlns:a16="http://schemas.microsoft.com/office/drawing/2014/main" id="{6EF6ABB8-919E-4D67-ACDE-6EF09748199E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9D7A69B1-EF8D-4425-9D64-B195764FAC44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8" name="Rectangle 247">
                <a:extLst>
                  <a:ext uri="{FF2B5EF4-FFF2-40B4-BE49-F238E27FC236}">
                    <a16:creationId xmlns:a16="http://schemas.microsoft.com/office/drawing/2014/main" id="{A90857EA-7163-4DE6-922F-6FA90B4B93E0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9" name="Rectangle 248">
                <a:extLst>
                  <a:ext uri="{FF2B5EF4-FFF2-40B4-BE49-F238E27FC236}">
                    <a16:creationId xmlns:a16="http://schemas.microsoft.com/office/drawing/2014/main" id="{348BE93A-794A-47CF-B088-17E55016F093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D4DD000E-6829-454E-88E2-F260A028F069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AEC748EB-FC11-4218-8A56-0AF4B834E06D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C40EF972-1DA7-4EE0-AEAC-71CE65B98D8A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BB76690A-1BA1-42E8-92E9-F5CED412C8C5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1FDE7936-B42A-4E5D-9CB6-31E920EA46CA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CFB4F6FE-6192-4AC5-8D93-F3D8FCAFDE83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0231FA-599D-4C46-B7D5-31F49E937ECF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127F6922-2CC0-4308-B525-3735182DCBD4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F416FB-5FF5-4C65-BC1A-D49A582015E9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AB5D73E6-F3F4-4CA2-99B7-8D1B0A31A1B3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AF540B8E-711C-438E-8A0B-C26B0674F211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4553283E-0950-47D8-BB89-92288BA89955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687AABD0-3442-486D-A94A-2EF4920CE6AB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5C420FD7-FCA6-4945-A99F-3A476557AB18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4FD351F7-C323-429F-B909-A150420C6C74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10A75BF9-7F2D-4371-8529-F5275E250C98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2EB8A747-6071-4628-91F7-0A106B2F3DA0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EBE9A70D-6B45-477B-A514-9828C631099B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33DE389-196D-40EA-8AD2-59A8A8DC59DF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015393D6-061E-4937-BD70-6F666A2D06D3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B9F3731-AA43-47FB-B265-E14283552EA1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08DFA9D3-08E5-43CA-8C6A-23483EB8DC82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71A47D02-6EE8-4C3E-A5A5-2F9C84A1742B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solidFill>
                <a:srgbClr val="0A6C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6CAAD9BE-5C55-4FB4-A6A2-4D41908F7918}"/>
                </a:ext>
              </a:extLst>
            </p:cNvPr>
            <p:cNvGrpSpPr/>
            <p:nvPr/>
          </p:nvGrpSpPr>
          <p:grpSpPr>
            <a:xfrm>
              <a:off x="12070863" y="0"/>
              <a:ext cx="121137" cy="6858000"/>
              <a:chOff x="9838414" y="48309"/>
              <a:chExt cx="348721" cy="6788262"/>
            </a:xfrm>
            <a:solidFill>
              <a:srgbClr val="2F347D"/>
            </a:solidFill>
          </p:grpSpPr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E20355ED-5CAC-4C61-A06D-D2ECEB44035D}"/>
                  </a:ext>
                </a:extLst>
              </p:cNvPr>
              <p:cNvSpPr/>
              <p:nvPr/>
            </p:nvSpPr>
            <p:spPr>
              <a:xfrm>
                <a:off x="9838430" y="4830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1D5C3F78-071C-46BC-9BCA-E78AE8212529}"/>
                  </a:ext>
                </a:extLst>
              </p:cNvPr>
              <p:cNvSpPr/>
              <p:nvPr/>
            </p:nvSpPr>
            <p:spPr>
              <a:xfrm>
                <a:off x="9838430" y="15500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8440BA9A-9848-4A0E-A668-3C21C4E2E7D6}"/>
                  </a:ext>
                </a:extLst>
              </p:cNvPr>
              <p:cNvSpPr/>
              <p:nvPr/>
            </p:nvSpPr>
            <p:spPr>
              <a:xfrm>
                <a:off x="9838429" y="36840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C60405FA-0B88-40B8-BD7E-3A5CAB69FE13}"/>
                  </a:ext>
                </a:extLst>
              </p:cNvPr>
              <p:cNvSpPr/>
              <p:nvPr/>
            </p:nvSpPr>
            <p:spPr>
              <a:xfrm>
                <a:off x="9838430" y="26170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CE807F5-5A5A-46EC-A589-104D46F0E9BE}"/>
                  </a:ext>
                </a:extLst>
              </p:cNvPr>
              <p:cNvSpPr/>
              <p:nvPr/>
            </p:nvSpPr>
            <p:spPr>
              <a:xfrm>
                <a:off x="9838429" y="47509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A3DA5BB2-1597-4EDB-A986-64741F7BDE99}"/>
                  </a:ext>
                </a:extLst>
              </p:cNvPr>
              <p:cNvSpPr/>
              <p:nvPr/>
            </p:nvSpPr>
            <p:spPr>
              <a:xfrm>
                <a:off x="9838429" y="58179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6FC9B9B5-9C5F-4F8F-8BC2-E1B18A7CBA4B}"/>
                  </a:ext>
                </a:extLst>
              </p:cNvPr>
              <p:cNvSpPr/>
              <p:nvPr/>
            </p:nvSpPr>
            <p:spPr>
              <a:xfrm>
                <a:off x="9838428" y="79518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A9F10378-6087-4A65-804B-DE0EDA3B80F5}"/>
                  </a:ext>
                </a:extLst>
              </p:cNvPr>
              <p:cNvSpPr/>
              <p:nvPr/>
            </p:nvSpPr>
            <p:spPr>
              <a:xfrm>
                <a:off x="9838429" y="68849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C4596F78-B6BF-4B64-8B1F-2F095A8111F1}"/>
                  </a:ext>
                </a:extLst>
              </p:cNvPr>
              <p:cNvSpPr/>
              <p:nvPr/>
            </p:nvSpPr>
            <p:spPr>
              <a:xfrm>
                <a:off x="9838428" y="90188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15B7F94C-C39D-4BC6-A3CC-1CDF9FFC34A2}"/>
                  </a:ext>
                </a:extLst>
              </p:cNvPr>
              <p:cNvSpPr/>
              <p:nvPr/>
            </p:nvSpPr>
            <p:spPr>
              <a:xfrm>
                <a:off x="9838428" y="100858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226E9AAA-E71A-478D-856E-2D9964F644C6}"/>
                  </a:ext>
                </a:extLst>
              </p:cNvPr>
              <p:cNvSpPr/>
              <p:nvPr/>
            </p:nvSpPr>
            <p:spPr>
              <a:xfrm>
                <a:off x="9838427" y="122197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6BB5E4EB-1339-4CC7-B40A-9225CBBFFB70}"/>
                  </a:ext>
                </a:extLst>
              </p:cNvPr>
              <p:cNvSpPr/>
              <p:nvPr/>
            </p:nvSpPr>
            <p:spPr>
              <a:xfrm>
                <a:off x="9838428" y="111527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C99C3E63-5EFA-401A-845D-AF70D97B0F32}"/>
                  </a:ext>
                </a:extLst>
              </p:cNvPr>
              <p:cNvSpPr/>
              <p:nvPr/>
            </p:nvSpPr>
            <p:spPr>
              <a:xfrm>
                <a:off x="9838427" y="132867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1F02C1F3-87E8-43B1-8232-BE7D2E17A04D}"/>
                  </a:ext>
                </a:extLst>
              </p:cNvPr>
              <p:cNvSpPr/>
              <p:nvPr/>
            </p:nvSpPr>
            <p:spPr>
              <a:xfrm>
                <a:off x="9838427" y="143537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8347DD2B-7DD4-46FA-8BA0-3E376B4851E3}"/>
                  </a:ext>
                </a:extLst>
              </p:cNvPr>
              <p:cNvSpPr/>
              <p:nvPr/>
            </p:nvSpPr>
            <p:spPr>
              <a:xfrm>
                <a:off x="9838426" y="164876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57798E13-1609-4F8B-9F9D-E24F827E0814}"/>
                  </a:ext>
                </a:extLst>
              </p:cNvPr>
              <p:cNvSpPr/>
              <p:nvPr/>
            </p:nvSpPr>
            <p:spPr>
              <a:xfrm>
                <a:off x="9838427" y="154206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E7EB9DB0-2065-4E00-82E3-5D0A69E57E27}"/>
                  </a:ext>
                </a:extLst>
              </p:cNvPr>
              <p:cNvSpPr/>
              <p:nvPr/>
            </p:nvSpPr>
            <p:spPr>
              <a:xfrm>
                <a:off x="9838426" y="175546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B3DB57DC-451D-49B1-A9A2-3170BF1446DF}"/>
                  </a:ext>
                </a:extLst>
              </p:cNvPr>
              <p:cNvSpPr/>
              <p:nvPr/>
            </p:nvSpPr>
            <p:spPr>
              <a:xfrm>
                <a:off x="9838426" y="186215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EFAA42ED-3A20-418B-83F5-5C4B0433E5EC}"/>
                  </a:ext>
                </a:extLst>
              </p:cNvPr>
              <p:cNvSpPr/>
              <p:nvPr/>
            </p:nvSpPr>
            <p:spPr>
              <a:xfrm>
                <a:off x="9838425" y="207555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2009A3C1-284B-444C-A145-047BA672CA0B}"/>
                  </a:ext>
                </a:extLst>
              </p:cNvPr>
              <p:cNvSpPr/>
              <p:nvPr/>
            </p:nvSpPr>
            <p:spPr>
              <a:xfrm>
                <a:off x="9838426" y="196885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8251308F-755D-46C0-8283-DC5257777526}"/>
                  </a:ext>
                </a:extLst>
              </p:cNvPr>
              <p:cNvSpPr/>
              <p:nvPr/>
            </p:nvSpPr>
            <p:spPr>
              <a:xfrm>
                <a:off x="9838425" y="218224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EF1233D1-CC70-44BA-B4F3-6B972C1E6696}"/>
                  </a:ext>
                </a:extLst>
              </p:cNvPr>
              <p:cNvSpPr/>
              <p:nvPr/>
            </p:nvSpPr>
            <p:spPr>
              <a:xfrm>
                <a:off x="9838425" y="228894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2C39D4EF-9D25-475D-8552-B8067F9B2A8E}"/>
                  </a:ext>
                </a:extLst>
              </p:cNvPr>
              <p:cNvSpPr/>
              <p:nvPr/>
            </p:nvSpPr>
            <p:spPr>
              <a:xfrm>
                <a:off x="9838424" y="250234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5822C630-EE0B-4850-9F32-22FC500246B0}"/>
                  </a:ext>
                </a:extLst>
              </p:cNvPr>
              <p:cNvSpPr/>
              <p:nvPr/>
            </p:nvSpPr>
            <p:spPr>
              <a:xfrm>
                <a:off x="9838425" y="239564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E79C2437-18C5-416E-9555-F64BC7F642A4}"/>
                  </a:ext>
                </a:extLst>
              </p:cNvPr>
              <p:cNvSpPr/>
              <p:nvPr/>
            </p:nvSpPr>
            <p:spPr>
              <a:xfrm>
                <a:off x="9838424" y="260903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587EB046-95AB-4A94-A07C-DAB7830F92BF}"/>
                  </a:ext>
                </a:extLst>
              </p:cNvPr>
              <p:cNvSpPr/>
              <p:nvPr/>
            </p:nvSpPr>
            <p:spPr>
              <a:xfrm>
                <a:off x="9838424" y="271573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566FE4B4-E4E5-42F6-B1A3-6F8F6346D0D1}"/>
                  </a:ext>
                </a:extLst>
              </p:cNvPr>
              <p:cNvSpPr/>
              <p:nvPr/>
            </p:nvSpPr>
            <p:spPr>
              <a:xfrm>
                <a:off x="9838423" y="292912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513BFF32-32C3-45F2-BDB4-E1DA0BB9A79A}"/>
                  </a:ext>
                </a:extLst>
              </p:cNvPr>
              <p:cNvSpPr/>
              <p:nvPr/>
            </p:nvSpPr>
            <p:spPr>
              <a:xfrm>
                <a:off x="9838424" y="282243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C3E2AB9F-1401-4C44-AAE3-3BC6A544855C}"/>
                  </a:ext>
                </a:extLst>
              </p:cNvPr>
              <p:cNvSpPr/>
              <p:nvPr/>
            </p:nvSpPr>
            <p:spPr>
              <a:xfrm>
                <a:off x="9838423" y="303582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7EB44975-CEDF-44DF-910D-78A7278D7DF1}"/>
                  </a:ext>
                </a:extLst>
              </p:cNvPr>
              <p:cNvSpPr/>
              <p:nvPr/>
            </p:nvSpPr>
            <p:spPr>
              <a:xfrm>
                <a:off x="9838423" y="314252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3A18F79A-8062-4E2E-BBFF-1DF95A8A6BF4}"/>
                  </a:ext>
                </a:extLst>
              </p:cNvPr>
              <p:cNvSpPr/>
              <p:nvPr/>
            </p:nvSpPr>
            <p:spPr>
              <a:xfrm>
                <a:off x="9838422" y="335591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Rectangle 175">
                <a:extLst>
                  <a:ext uri="{FF2B5EF4-FFF2-40B4-BE49-F238E27FC236}">
                    <a16:creationId xmlns:a16="http://schemas.microsoft.com/office/drawing/2014/main" id="{DEBE6E23-F91E-4AA8-8A8A-86F91CA4FF8E}"/>
                  </a:ext>
                </a:extLst>
              </p:cNvPr>
              <p:cNvSpPr/>
              <p:nvPr/>
            </p:nvSpPr>
            <p:spPr>
              <a:xfrm>
                <a:off x="9838423" y="324921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3C3808E1-6EA5-4285-9D55-403C5005665A}"/>
                  </a:ext>
                </a:extLst>
              </p:cNvPr>
              <p:cNvSpPr/>
              <p:nvPr/>
            </p:nvSpPr>
            <p:spPr>
              <a:xfrm>
                <a:off x="9838422" y="346261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8" name="Rectangle 177">
                <a:extLst>
                  <a:ext uri="{FF2B5EF4-FFF2-40B4-BE49-F238E27FC236}">
                    <a16:creationId xmlns:a16="http://schemas.microsoft.com/office/drawing/2014/main" id="{0186B5C7-C229-449C-BC22-881A4FAD83E0}"/>
                  </a:ext>
                </a:extLst>
              </p:cNvPr>
              <p:cNvSpPr/>
              <p:nvPr/>
            </p:nvSpPr>
            <p:spPr>
              <a:xfrm>
                <a:off x="9838422" y="356931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9" name="Rectangle 178">
                <a:extLst>
                  <a:ext uri="{FF2B5EF4-FFF2-40B4-BE49-F238E27FC236}">
                    <a16:creationId xmlns:a16="http://schemas.microsoft.com/office/drawing/2014/main" id="{B6619829-0BDB-4D04-A4EA-8D08C5A1C48D}"/>
                  </a:ext>
                </a:extLst>
              </p:cNvPr>
              <p:cNvSpPr/>
              <p:nvPr/>
            </p:nvSpPr>
            <p:spPr>
              <a:xfrm>
                <a:off x="9838421" y="378270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3F2011EA-5DA7-4B1F-A730-2E8A6386F29F}"/>
                  </a:ext>
                </a:extLst>
              </p:cNvPr>
              <p:cNvSpPr/>
              <p:nvPr/>
            </p:nvSpPr>
            <p:spPr>
              <a:xfrm>
                <a:off x="9838422" y="367600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1" name="Rectangle 180">
                <a:extLst>
                  <a:ext uri="{FF2B5EF4-FFF2-40B4-BE49-F238E27FC236}">
                    <a16:creationId xmlns:a16="http://schemas.microsoft.com/office/drawing/2014/main" id="{EE5D8353-9F94-416A-84D0-33574DFF82F6}"/>
                  </a:ext>
                </a:extLst>
              </p:cNvPr>
              <p:cNvSpPr/>
              <p:nvPr/>
            </p:nvSpPr>
            <p:spPr>
              <a:xfrm>
                <a:off x="9838421" y="388940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23B8F9C9-435F-495C-BBB7-55CDC984A920}"/>
                  </a:ext>
                </a:extLst>
              </p:cNvPr>
              <p:cNvSpPr/>
              <p:nvPr/>
            </p:nvSpPr>
            <p:spPr>
              <a:xfrm>
                <a:off x="9838421" y="399609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E730422F-2B33-47BB-836A-6A12EBA3CB32}"/>
                  </a:ext>
                </a:extLst>
              </p:cNvPr>
              <p:cNvSpPr/>
              <p:nvPr/>
            </p:nvSpPr>
            <p:spPr>
              <a:xfrm>
                <a:off x="9838420" y="420949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DACA423C-CEDD-4F20-9230-A8D69359CAB3}"/>
                  </a:ext>
                </a:extLst>
              </p:cNvPr>
              <p:cNvSpPr/>
              <p:nvPr/>
            </p:nvSpPr>
            <p:spPr>
              <a:xfrm>
                <a:off x="9838421" y="410279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EACB9CF8-3709-4612-9FE7-5ED85AE3BAEB}"/>
                  </a:ext>
                </a:extLst>
              </p:cNvPr>
              <p:cNvSpPr/>
              <p:nvPr/>
            </p:nvSpPr>
            <p:spPr>
              <a:xfrm>
                <a:off x="9838420" y="431618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91DCE768-24FC-4361-BF42-870E637730A6}"/>
                  </a:ext>
                </a:extLst>
              </p:cNvPr>
              <p:cNvSpPr/>
              <p:nvPr/>
            </p:nvSpPr>
            <p:spPr>
              <a:xfrm>
                <a:off x="9838420" y="442288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E99FE651-ACB4-455E-B8EC-0D86EEF1C179}"/>
                  </a:ext>
                </a:extLst>
              </p:cNvPr>
              <p:cNvSpPr/>
              <p:nvPr/>
            </p:nvSpPr>
            <p:spPr>
              <a:xfrm>
                <a:off x="9838419" y="463628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5F7C3102-5E02-4B6E-9BDC-D4D300B47804}"/>
                  </a:ext>
                </a:extLst>
              </p:cNvPr>
              <p:cNvSpPr/>
              <p:nvPr/>
            </p:nvSpPr>
            <p:spPr>
              <a:xfrm>
                <a:off x="9838420" y="452958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5BB04629-C935-4407-8C30-49965B241CD3}"/>
                  </a:ext>
                </a:extLst>
              </p:cNvPr>
              <p:cNvSpPr/>
              <p:nvPr/>
            </p:nvSpPr>
            <p:spPr>
              <a:xfrm>
                <a:off x="9838419" y="474297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6C19310-4E72-4396-A619-379FDAD02E51}"/>
                  </a:ext>
                </a:extLst>
              </p:cNvPr>
              <p:cNvSpPr/>
              <p:nvPr/>
            </p:nvSpPr>
            <p:spPr>
              <a:xfrm>
                <a:off x="9838419" y="48496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8FCEEED3-7029-4E74-895E-C898086C7D92}"/>
                  </a:ext>
                </a:extLst>
              </p:cNvPr>
              <p:cNvSpPr/>
              <p:nvPr/>
            </p:nvSpPr>
            <p:spPr>
              <a:xfrm>
                <a:off x="9838418" y="50630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B301BC59-67DC-46BF-90AE-6B75359197F3}"/>
                  </a:ext>
                </a:extLst>
              </p:cNvPr>
              <p:cNvSpPr/>
              <p:nvPr/>
            </p:nvSpPr>
            <p:spPr>
              <a:xfrm>
                <a:off x="9838419" y="49563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E4E94E7A-9684-47A2-919E-1BA83F00D746}"/>
                  </a:ext>
                </a:extLst>
              </p:cNvPr>
              <p:cNvSpPr/>
              <p:nvPr/>
            </p:nvSpPr>
            <p:spPr>
              <a:xfrm>
                <a:off x="9838418" y="516637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AE684BD-8E9B-4287-8AF5-6A06630D55A3}"/>
                  </a:ext>
                </a:extLst>
              </p:cNvPr>
              <p:cNvSpPr/>
              <p:nvPr/>
            </p:nvSpPr>
            <p:spPr>
              <a:xfrm>
                <a:off x="9838418" y="527307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87433E5A-51AB-44E1-9849-6D5DDBC9335B}"/>
                  </a:ext>
                </a:extLst>
              </p:cNvPr>
              <p:cNvSpPr/>
              <p:nvPr/>
            </p:nvSpPr>
            <p:spPr>
              <a:xfrm>
                <a:off x="9838417" y="548646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F2C8882-351C-4440-864A-005643E96A44}"/>
                  </a:ext>
                </a:extLst>
              </p:cNvPr>
              <p:cNvSpPr/>
              <p:nvPr/>
            </p:nvSpPr>
            <p:spPr>
              <a:xfrm>
                <a:off x="9838418" y="537976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374383BB-E2EE-4EF7-8002-37F6CC7D538B}"/>
                  </a:ext>
                </a:extLst>
              </p:cNvPr>
              <p:cNvSpPr/>
              <p:nvPr/>
            </p:nvSpPr>
            <p:spPr>
              <a:xfrm>
                <a:off x="9838417" y="559316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6524AFE6-DE4F-41D8-A609-E10CE77EFD2E}"/>
                  </a:ext>
                </a:extLst>
              </p:cNvPr>
              <p:cNvSpPr/>
              <p:nvPr/>
            </p:nvSpPr>
            <p:spPr>
              <a:xfrm>
                <a:off x="9838417" y="569985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1B09ADF-E272-4F91-ADD1-7FF3F6C47FA4}"/>
                  </a:ext>
                </a:extLst>
              </p:cNvPr>
              <p:cNvSpPr/>
              <p:nvPr/>
            </p:nvSpPr>
            <p:spPr>
              <a:xfrm>
                <a:off x="9838416" y="5913253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5B20DEF1-FD13-441D-AA5D-951CD3626190}"/>
                  </a:ext>
                </a:extLst>
              </p:cNvPr>
              <p:cNvSpPr/>
              <p:nvPr/>
            </p:nvSpPr>
            <p:spPr>
              <a:xfrm>
                <a:off x="9838417" y="5806556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4CCA2EC-AA2F-4D2C-8782-23C35E585BDC}"/>
                  </a:ext>
                </a:extLst>
              </p:cNvPr>
              <p:cNvSpPr/>
              <p:nvPr/>
            </p:nvSpPr>
            <p:spPr>
              <a:xfrm>
                <a:off x="9838416" y="6019950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2" name="Rectangle 201">
                <a:extLst>
                  <a:ext uri="{FF2B5EF4-FFF2-40B4-BE49-F238E27FC236}">
                    <a16:creationId xmlns:a16="http://schemas.microsoft.com/office/drawing/2014/main" id="{2AFA0237-63B2-4174-9773-ABF7915BBF64}"/>
                  </a:ext>
                </a:extLst>
              </p:cNvPr>
              <p:cNvSpPr/>
              <p:nvPr/>
            </p:nvSpPr>
            <p:spPr>
              <a:xfrm>
                <a:off x="9838416" y="6126647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4EF9E9F0-D16A-47F4-8106-41362E28A8D9}"/>
                  </a:ext>
                </a:extLst>
              </p:cNvPr>
              <p:cNvSpPr/>
              <p:nvPr/>
            </p:nvSpPr>
            <p:spPr>
              <a:xfrm>
                <a:off x="9838415" y="6340041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0AB3A43F-F0CD-4F8E-8719-F5624491895E}"/>
                  </a:ext>
                </a:extLst>
              </p:cNvPr>
              <p:cNvSpPr/>
              <p:nvPr/>
            </p:nvSpPr>
            <p:spPr>
              <a:xfrm>
                <a:off x="9838416" y="6233344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Rectangle 204">
                <a:extLst>
                  <a:ext uri="{FF2B5EF4-FFF2-40B4-BE49-F238E27FC236}">
                    <a16:creationId xmlns:a16="http://schemas.microsoft.com/office/drawing/2014/main" id="{5B15E05C-B408-44E4-AE1D-70982D577E42}"/>
                  </a:ext>
                </a:extLst>
              </p:cNvPr>
              <p:cNvSpPr/>
              <p:nvPr/>
            </p:nvSpPr>
            <p:spPr>
              <a:xfrm>
                <a:off x="9838415" y="6446738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D9D832C4-339B-4C51-8148-608423DC0089}"/>
                  </a:ext>
                </a:extLst>
              </p:cNvPr>
              <p:cNvSpPr/>
              <p:nvPr/>
            </p:nvSpPr>
            <p:spPr>
              <a:xfrm>
                <a:off x="9838415" y="6553435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CA648A0C-9D71-424B-AF41-F2845AB1348E}"/>
                  </a:ext>
                </a:extLst>
              </p:cNvPr>
              <p:cNvSpPr/>
              <p:nvPr/>
            </p:nvSpPr>
            <p:spPr>
              <a:xfrm>
                <a:off x="9838414" y="6766829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78E2A42C-03A1-4DD2-B869-15B195E35B0E}"/>
                  </a:ext>
                </a:extLst>
              </p:cNvPr>
              <p:cNvSpPr/>
              <p:nvPr/>
            </p:nvSpPr>
            <p:spPr>
              <a:xfrm>
                <a:off x="9838415" y="6660132"/>
                <a:ext cx="348705" cy="6974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43" name="Picture 142" descr="A picture containing invertebrate, coelenterate, leaf&#10;&#10;Description automatically generated">
              <a:extLst>
                <a:ext uri="{FF2B5EF4-FFF2-40B4-BE49-F238E27FC236}">
                  <a16:creationId xmlns:a16="http://schemas.microsoft.com/office/drawing/2014/main" id="{9289B726-5DA3-427A-901B-3EB02FE32E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418" y="707555"/>
              <a:ext cx="4752731" cy="5442889"/>
            </a:xfrm>
            <a:prstGeom prst="rect">
              <a:avLst/>
            </a:prstGeom>
          </p:spPr>
        </p:pic>
        <p:pic>
          <p:nvPicPr>
            <p:cNvPr id="144" name="Picture 143" descr="Text&#10;&#10;Description automatically generated">
              <a:extLst>
                <a:ext uri="{FF2B5EF4-FFF2-40B4-BE49-F238E27FC236}">
                  <a16:creationId xmlns:a16="http://schemas.microsoft.com/office/drawing/2014/main" id="{100B2863-1677-408C-9B62-0D6BB398C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489" y="1467724"/>
              <a:ext cx="6773243" cy="21886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310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Continuation of Paul’s Prayer (3:14, 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With retrospect (3:14)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occupies your mind more—the grandness of God’s grace or the troublesomeness of your circumstances? Explain.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9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Continuation of Paul’s Prayer (3:14, 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With retrospect (3:14)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might you focus more on the grandness of God’s grace?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0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Continuation of Paul’s Prayer (3:14, 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With retrospect (3:14)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With reverence (3:14, 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did Paul indicate about his heart by bowing his knees to God?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7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432515" y="829727"/>
            <a:ext cx="7005367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I. Continuation of Paul’s Prayer (3:14, 15)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A. With retrospect (3:14)</a:t>
            </a:r>
          </a:p>
          <a:p>
            <a:pPr>
              <a:lnSpc>
                <a:spcPts val="3400"/>
              </a:lnSpc>
              <a:tabLst>
                <a:tab pos="284163" algn="l"/>
              </a:tabLst>
            </a:pPr>
            <a:r>
              <a:rPr lang="en-US" sz="2800" b="1" dirty="0"/>
              <a:t>	B. With reverence (3:14, 15)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5A7EEC-4737-4A70-9533-B8729204A836}"/>
              </a:ext>
            </a:extLst>
          </p:cNvPr>
          <p:cNvSpPr txBox="1"/>
          <p:nvPr/>
        </p:nvSpPr>
        <p:spPr>
          <a:xfrm>
            <a:off x="4432515" y="5443619"/>
            <a:ext cx="75650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How should praying to God as our Father affect our prayer life?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C188871-46BA-4A30-AC6C-D0DF64D06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03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Paul’s Prayer (3:16–19)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The Spirit’s power (3:16)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When, if ever, have you prayed for someone to be strengthened by the Spirit in his or her “inner man”?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7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950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Paul’s Prayer (3:16–19)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The Spirit’s power (3:16)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circumstances might warrant such a prayer?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08C8458-015E-4F82-B8E6-FD6B7445CA6D}"/>
              </a:ext>
            </a:extLst>
          </p:cNvPr>
          <p:cNvSpPr txBox="1"/>
          <p:nvPr/>
        </p:nvSpPr>
        <p:spPr>
          <a:xfrm>
            <a:off x="4345802" y="829727"/>
            <a:ext cx="7659639" cy="1386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2800" b="1" dirty="0"/>
              <a:t>II. Content of Paul’s Prayer (3:16–19)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A. The Spirit’s power (3:16)</a:t>
            </a:r>
          </a:p>
          <a:p>
            <a:pPr>
              <a:lnSpc>
                <a:spcPts val="3400"/>
              </a:lnSpc>
              <a:tabLst>
                <a:tab pos="369888" algn="l"/>
              </a:tabLst>
            </a:pPr>
            <a:r>
              <a:rPr lang="en-US" sz="2800" b="1" dirty="0"/>
              <a:t>	B. The Sons’ companionship and love (3:17–19)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77B1D9-F8B9-4260-9A3D-18897BEE7FB3}"/>
              </a:ext>
            </a:extLst>
          </p:cNvPr>
          <p:cNvSpPr txBox="1"/>
          <p:nvPr/>
        </p:nvSpPr>
        <p:spPr>
          <a:xfrm>
            <a:off x="4432515" y="5443619"/>
            <a:ext cx="74940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0238" algn="l"/>
              </a:tabLst>
            </a:pPr>
            <a:r>
              <a:rPr lang="en-US" sz="2600" b="1" dirty="0"/>
              <a:t>	What attitudes or allegiances on the part of believers might keep them from experiencing close fellowship with the Lord?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CBADEE47-2FE1-44A5-9C1B-6D96A0E35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875" y="5443619"/>
            <a:ext cx="523176" cy="41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7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E5448CC-315A-45E7-BA3E-6A050E9F2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8" y="0"/>
            <a:ext cx="12170364" cy="6858000"/>
          </a:xfrm>
          <a:prstGeom prst="rect">
            <a:avLst/>
          </a:prstGeom>
        </p:spPr>
      </p:pic>
      <p:sp>
        <p:nvSpPr>
          <p:cNvPr id="148" name="TextBox 147">
            <a:extLst>
              <a:ext uri="{FF2B5EF4-FFF2-40B4-BE49-F238E27FC236}">
                <a16:creationId xmlns:a16="http://schemas.microsoft.com/office/drawing/2014/main" id="{80527219-56DD-458E-A993-7A2656FC5C8B}"/>
              </a:ext>
            </a:extLst>
          </p:cNvPr>
          <p:cNvSpPr txBox="1"/>
          <p:nvPr/>
        </p:nvSpPr>
        <p:spPr>
          <a:xfrm>
            <a:off x="4736565" y="1716765"/>
            <a:ext cx="39664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768A0"/>
                </a:solidFill>
              </a:rPr>
              <a:t>Secure faith.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Love for others.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Confidence in hardships.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Seek the best for others.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Desire to please God.</a:t>
            </a:r>
          </a:p>
          <a:p>
            <a:r>
              <a:rPr lang="en-US" sz="2800" b="1" dirty="0">
                <a:solidFill>
                  <a:srgbClr val="0768A0"/>
                </a:solidFill>
              </a:rPr>
              <a:t>Friendly demeanor.</a:t>
            </a:r>
          </a:p>
          <a:p>
            <a:endParaRPr lang="en-US" sz="2800" b="1" dirty="0">
              <a:solidFill>
                <a:srgbClr val="0768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5878</TotalTime>
  <Words>427</Words>
  <Application>Microsoft Office PowerPoint</Application>
  <PresentationFormat>Widescreen</PresentationFormat>
  <Paragraphs>41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140</cp:revision>
  <dcterms:created xsi:type="dcterms:W3CDTF">2021-04-22T15:46:18Z</dcterms:created>
  <dcterms:modified xsi:type="dcterms:W3CDTF">2021-06-16T01:51:41Z</dcterms:modified>
</cp:coreProperties>
</file>