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306" r:id="rId4"/>
    <p:sldId id="309" r:id="rId5"/>
    <p:sldId id="310" r:id="rId6"/>
    <p:sldId id="290" r:id="rId7"/>
    <p:sldId id="312" r:id="rId8"/>
    <p:sldId id="311" r:id="rId9"/>
    <p:sldId id="313" r:id="rId10"/>
    <p:sldId id="314" r:id="rId11"/>
    <p:sldId id="307" r:id="rId12"/>
    <p:sldId id="316" r:id="rId13"/>
    <p:sldId id="315" r:id="rId14"/>
    <p:sldId id="318" r:id="rId15"/>
    <p:sldId id="317" r:id="rId16"/>
    <p:sldId id="30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65E"/>
    <a:srgbClr val="0A6CA1"/>
    <a:srgbClr val="5F8A04"/>
    <a:srgbClr val="DB8C11"/>
    <a:srgbClr val="EFB32F"/>
    <a:srgbClr val="A47C62"/>
    <a:srgbClr val="B8A087"/>
    <a:srgbClr val="795B52"/>
    <a:srgbClr val="51565B"/>
    <a:srgbClr val="8B7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79139C85-A897-4036-B872-A7BF9C3075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40" y="57340"/>
            <a:ext cx="593192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C3AB927-F115-4FD0-B907-DDF5A754A15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6D379373-6EED-4A1F-A99B-CE51E4CC3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26" y="1460446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the Mystery (3:6)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Gentiles are fellow heirs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Gentiles are fellow members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Gentiles are fellow partakers</a:t>
            </a:r>
          </a:p>
        </p:txBody>
      </p:sp>
    </p:spTree>
    <p:extLst>
      <p:ext uri="{BB962C8B-B14F-4D97-AF65-F5344CB8AC3E}">
        <p14:creationId xmlns:p14="http://schemas.microsoft.com/office/powerpoint/2010/main" val="12480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Minister of the Mystery (3:7–9)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Paul’s attitude (3:7, 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can we learn from Paul’s response to being chosen by God to be the minister of the mystery?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Minister of the Mystery (3:7–9)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Paul’s attitude (3:7, 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does humility help when reaching people cross-culturally?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Minister of the Mystery (3:7–9)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Paul’s attitude (3:7, 8)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Paul’s actions (3:8, 9)</a:t>
            </a:r>
          </a:p>
        </p:txBody>
      </p:sp>
    </p:spTree>
    <p:extLst>
      <p:ext uri="{BB962C8B-B14F-4D97-AF65-F5344CB8AC3E}">
        <p14:creationId xmlns:p14="http://schemas.microsoft.com/office/powerpoint/2010/main" val="1776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08EB95-88C5-41BF-B329-FF9E79187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F28BF79F-9DCB-4A8D-9F3D-81C11F3ABCFE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Forgiveness.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Redemption.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Eternal life.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Promise of glorification.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Daily sanctification.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Peace.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Joy.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Fellowship with God.</a:t>
            </a:r>
          </a:p>
        </p:txBody>
      </p:sp>
    </p:spTree>
    <p:extLst>
      <p:ext uri="{BB962C8B-B14F-4D97-AF65-F5344CB8AC3E}">
        <p14:creationId xmlns:p14="http://schemas.microsoft.com/office/powerpoint/2010/main" val="15634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AE2809-7F4A-46D4-B475-D268CE08D265}"/>
              </a:ext>
            </a:extLst>
          </p:cNvPr>
          <p:cNvSpPr txBox="1"/>
          <p:nvPr/>
        </p:nvSpPr>
        <p:spPr>
          <a:xfrm>
            <a:off x="4259089" y="829727"/>
            <a:ext cx="6548173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IV. Reasons for the Mystery (3:10–13)</a:t>
            </a:r>
          </a:p>
          <a:p>
            <a:pPr>
              <a:lnSpc>
                <a:spcPts val="3400"/>
              </a:lnSpc>
              <a:tabLst>
                <a:tab pos="465138" algn="l"/>
              </a:tabLst>
            </a:pPr>
            <a:r>
              <a:rPr lang="en-US" sz="2800" b="1" dirty="0"/>
              <a:t>	A. Provide a lesson (3:10, 11)</a:t>
            </a:r>
          </a:p>
          <a:p>
            <a:pPr>
              <a:lnSpc>
                <a:spcPts val="3400"/>
              </a:lnSpc>
              <a:tabLst>
                <a:tab pos="465138" algn="l"/>
              </a:tabLst>
            </a:pPr>
            <a:r>
              <a:rPr lang="en-US" sz="2800" b="1" dirty="0"/>
              <a:t>	B. Promote boldness (3:12, 13)</a:t>
            </a:r>
          </a:p>
        </p:txBody>
      </p:sp>
    </p:spTree>
    <p:extLst>
      <p:ext uri="{BB962C8B-B14F-4D97-AF65-F5344CB8AC3E}">
        <p14:creationId xmlns:p14="http://schemas.microsoft.com/office/powerpoint/2010/main" val="6955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677DFB2-3796-492A-B1B3-EBA3F4A1F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0E5ED159-6490-4AF4-9117-F45F3B3A8B68}"/>
              </a:ext>
            </a:extLst>
          </p:cNvPr>
          <p:cNvSpPr txBox="1"/>
          <p:nvPr/>
        </p:nvSpPr>
        <p:spPr>
          <a:xfrm>
            <a:off x="4736565" y="1716765"/>
            <a:ext cx="396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Support missionaries.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Participate in missions.</a:t>
            </a:r>
          </a:p>
          <a:p>
            <a:pPr>
              <a:tabLst>
                <a:tab pos="14922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Learn about the cultures 	represented around us.</a:t>
            </a:r>
          </a:p>
          <a:p>
            <a:pPr>
              <a:tabLst>
                <a:tab pos="14922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Encourage our children 	toward missions.</a:t>
            </a:r>
          </a:p>
          <a:p>
            <a:pPr>
              <a:tabLst>
                <a:tab pos="149225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Pray for cross-cultural 	mission works.</a:t>
            </a:r>
          </a:p>
        </p:txBody>
      </p:sp>
    </p:spTree>
    <p:extLst>
      <p:ext uri="{BB962C8B-B14F-4D97-AF65-F5344CB8AC3E}">
        <p14:creationId xmlns:p14="http://schemas.microsoft.com/office/powerpoint/2010/main" val="1026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A55D0E3-6787-4978-BDE5-0EAA07F3FA9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88A34C6-93C5-4371-B108-51AC192829A1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6E0E1566-0F01-41A2-81E2-442974C6A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CD72BD7-E6F9-4550-AF04-796A1DB9DE65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ED12034-BD98-4694-98DF-E0FCD20CEC92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7066CBE-A858-4BB7-978F-1D3D516A9536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BFE274B-3E10-48EA-BD6E-5309A0B0EED9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E8FB9602-91E4-4157-ADD7-5126CA89E1F8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AD4A2CFB-1CC9-4828-8481-FBC489297B50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A6C5819-AEEB-4079-A708-9690C972F0AE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25DAE3CD-1DC6-4CAC-948B-E98C609C5EC4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030E0A30-C7C0-41E1-A253-2BD79B03A536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75FCFE9-8382-4E7B-88A8-2BF4BA62969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712CD9F2-54D0-4ED0-8D4C-11B2C4A6C7DF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DB6BF4AD-04B1-4A49-AF8C-C656665733EF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4972C3B-CC81-4DCB-B618-71148DA43BD8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4A4BED16-65DF-40FD-AB5F-8108C7CBAC69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11FE5BF-BD92-45DA-8336-DC3E90C383EB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C9B3ECD7-62E4-4611-8914-74DDD70A3E64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F6A98498-C965-46F4-97C7-9E2A6D863D83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11A79A3-4DE8-4CC7-9ECB-6EA64B2F8AC4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C7570F90-99A4-4E71-9EFC-4B1CA7F35563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208E9BE-7C66-4938-AF46-58ED9F47B73D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3F0AC66D-949B-4AB4-9B7C-CCD9D1084A8D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55E16FEC-77B0-446D-BEA0-E108EA0ADB15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1432C7B-6714-42B8-8422-EAEE48803BB0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EF20340F-AE3C-4316-A887-224D8DD1DD1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82DB7945-8404-4B69-A63E-1B3162D6878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5C58994-E31D-4427-998A-8925AA9CFDD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D4883E83-A9BE-4035-BA24-199FD5775AE4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D3EA35D1-8E61-44F4-8E95-FEA460D0E5AB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281611D-18CD-41FC-9B10-8D71D1B2040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F9BEF7C5-6AD1-4005-AC13-61503337A72C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C920B7C9-78D0-42B5-932D-C6528B6E8AB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2D3A8FBD-A058-49BB-908F-AD13A0CD840E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84263189-51AA-4064-93ED-7907E11C3A25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27E20AA-74AA-47B2-9E00-561F0D82122D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A64E11B-42BA-4D22-9A54-BA5C241D91B9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E7FDE2E6-67A5-4539-9FA5-875F82B2B40A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B9457077-B233-459F-9199-D075B73309F3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6C4A033-3EE3-4914-82E0-E2AB14264C66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A4280713-0415-44A2-8225-5C611D11AA04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EC96363D-710D-4756-BEA6-504C014376F2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FFB59743-95D8-4BA0-AD79-E328745250B2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C8FA73B-8AA0-4F4D-A412-34073C184FE4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8DBD038D-D9DA-4153-880F-8A79CAF24A87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72BF614-F17A-455D-937A-F5F97B34FCD7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F1A802A-C9B2-42F1-933B-948FBBE4061D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4ADD9FC-B8D5-486D-9D4B-91EA524205F6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F78C4157-4B62-4573-B694-0CCB807341B0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9B42915A-44F9-4165-A295-B287C99235C5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BDA8487D-B8BC-470F-B6AC-195FEE1B0744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496DEF0-8C91-4F01-84FB-8A1005472B7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DE8D83C-C690-4795-961C-DB4F3ABBEE9A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CBD96C0A-795E-43A1-B9B3-FB86A9111976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C6DC60F0-BAC7-45E0-97B0-3537576F1018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D93BBE37-D384-4A10-B182-DED3C6147FB4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0300102-1D33-488F-8CCD-B972184896EB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9C7C457B-0514-420D-8F06-D82E977153D3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EBDD81DF-F0EC-4470-9535-158E7E12DEAD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2FEEAAAE-E447-4B6F-A008-01285E5C227C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F8A9EAFD-282F-4389-8DBC-33437C903C56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DADA47D-4153-44B0-AFF7-5BD4E1351696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545E0E51-2464-4BF7-8241-BF6218E71AEB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E0A8425-C640-4AED-8B92-C241C514F60B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26583917-8E5A-44D0-BC5C-7309C08A7EAE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D839455D-7555-4F76-8F54-5FD6D70B8B7F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8ABB4BD-859E-4371-B174-AB8E34E0E54F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F95C8C1-ED03-4E28-B8C3-2F7AB2BA48FB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F10C186-0E91-41A8-B1D7-B61D9FD7E2B7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D259FE4-7650-4B76-BBD5-3BB5CA5C3464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319B687-572E-4261-A445-0066C1BF95D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F680870-A9DB-4543-A72B-031A69B2DAC3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3AA3E6E-BD37-4EB5-97B8-E63CC287DBAA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69E4B428-62D8-495E-9300-267D668141C4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D4774AF-D1A0-48AF-910C-CE091043A261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59CEE5D-9F07-4E99-80C9-9D2FCE2F0130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31C8BB8-DBD2-4131-A93E-98741E2075AE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901F058-FC77-4B92-9219-C4B60CA3A90F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724CE99-8A2F-4909-ACAB-8AD4ACF49A26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76417976-019A-4F9A-B4B4-96753200A9C4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1333259-7EDC-47BB-A210-CA767E84129D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3CC8D34-D0A2-455B-81D3-2C6A2690C90C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B61CE42-5A31-4EE5-81DF-B1BB8146F14E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10DF0C2-E156-4C8A-83FE-A9FC464BE514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60E22010-80F7-42D0-ACA0-AD26B5E58281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D35CBAF-67D2-4458-929A-C82056EEFB69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DEE4525D-A13D-42C2-BFBB-E33F0866A4AB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DCED11E-E38E-447D-BA16-E5719239EF9D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18D138A6-6CE7-44C8-98F5-FAB3ECA01BF3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693EE9DD-E1AE-43C7-BA05-946EE721148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BC71E0C4-E23D-4C76-8B40-E5527E136FDC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323F1F83-AD7E-450B-9CBE-8DB854DC7B6C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7EB59759-EFFC-44EA-9677-96EBA251DEE9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C14BD3D-146B-4731-A172-CC6A23B7A421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E5C00726-BA3B-4E9E-9F39-D694C2DDF02C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8208D00-5497-49F5-A5CD-DE502F09A5CC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05E3FB-49EC-4C47-B371-6F70B0B01504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E6C3967-741F-4FC8-8850-EF5895242494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BD30A025-0169-4135-9373-F7011A8A01C4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D1F6785-6394-4E4F-B758-3F0B23B7B2FA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490F906-A82F-48C4-922F-A396EFB8B808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5C61AF7C-7236-4E17-B18C-ADB3C4429A4E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8CB9FF8-90FA-4E2C-8DD1-EC9B7B33D322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AF55EC2-BA33-4C26-BC37-C22C53B34A4E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A8158CA6-D835-4BB5-88F1-D0923CF2D99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FA27C0A3-1452-4ABA-9588-E5C8C64B961D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95D53D71-7872-48A4-8BDC-A58AD4394D7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F427B7F-3446-4623-AB5C-A5F567918018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F2C6D89-8CE4-4DD3-857A-9C5A92287628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FEDAE17-1936-41C6-B709-956D7BB1B0C9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FB5A528-DA66-4B41-9717-D768BBF487DC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800DB13-C146-4CB7-BBD5-0A662CE2183D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E177ADE-175A-4011-8C66-94BD35EB9DB4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1A74923E-993B-4101-95A6-F8D8F1F42BC3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3EFB5D05-00BF-47EF-9A4E-9A7A1A95EACC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75E1469-6F97-482C-8FE8-148B6CAE2BAD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7AD7538-0586-493E-B4E4-6F3747E27A6B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F8917B74-A441-4816-BEC2-F945E7587C1E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0DAA6CA-1D85-487B-A602-39ED8B67D366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488B6A0C-0366-4739-BA73-D2A7693D25E9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9302A8A-5350-470D-BD23-47AB7CB6DB3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F63817AA-6EF6-44C1-A807-F5A8AC0B3264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68D6276-AF9D-4EB3-AA66-EC1AE9FC953F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657A220-186F-446A-A62E-255DDC4EFE78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EC040CFA-CA1F-4C4A-9982-266B923C7889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3DE5CD66-4FBC-4BC4-A382-9C257E6F841A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F4371CFB-F109-481A-A02D-21696AED70CC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340FB6F-15D3-439F-8072-2EBB15A31A74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D57EFBBC-88CC-483F-AC89-14141FE6077C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CD90CCC0-8790-410D-B5B4-CB124E33665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7DECC69-A485-413C-8C4C-76BBAB68C779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3D50D8B1-781C-42CE-832B-E4342AD5C88E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0A394D06-ACB9-4ED7-9B37-0D8F064C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C7736B14-42C1-4BDB-B3D0-A6A1B54AD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726" y="1460446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Preface to the Mystery (Eph. 3:1–4)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Reception of the mystery (3:1–3)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Revelation of the mystery (3:3, 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C. Review of the definition of mystery (3:5)</a:t>
            </a:r>
          </a:p>
        </p:txBody>
      </p:sp>
    </p:spTree>
    <p:extLst>
      <p:ext uri="{BB962C8B-B14F-4D97-AF65-F5344CB8AC3E}">
        <p14:creationId xmlns:p14="http://schemas.microsoft.com/office/powerpoint/2010/main" val="35403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061C3A6B-B91F-4A4F-AEE8-800C87D81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Preface to the Mystery (Eph. 3:1–4)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Reception of the mystery (3:1–3)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Revelation of the mystery (3:3, 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C. Review of the definition of mystery (3:5)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part of the Bible tells us how to organize and conduct church ministry?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Preface to the Mystery (Eph. 3:1–4)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Reception of the mystery (3:1–3)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Revelation of the mystery (3:3, 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C. Review of the definition of mystery (3:5)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benefits does the Old Testament provide for the church?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the Mystery (3:6)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On a practical level, what are a few implications of equality in Christ regardless of cultural backgrounds?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51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the Mystery (3:6)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Do you agree that unbelievers see Christians setting a good example of harmony with those of different cultures?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the Mystery (3:6)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Gentiles are fellow heirs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does is mean to be a fellow heir?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the Mystery (3:6)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Gentiles are fellow heirs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Gentiles are fellow members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else would being fellow members impact Jewish and Gentile believers in the same church?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498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129</cp:revision>
  <dcterms:created xsi:type="dcterms:W3CDTF">2021-04-22T15:46:18Z</dcterms:created>
  <dcterms:modified xsi:type="dcterms:W3CDTF">2021-06-16T01:29:24Z</dcterms:modified>
</cp:coreProperties>
</file>