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0" r:id="rId3"/>
    <p:sldId id="279" r:id="rId4"/>
    <p:sldId id="287" r:id="rId5"/>
    <p:sldId id="299" r:id="rId6"/>
    <p:sldId id="289" r:id="rId7"/>
    <p:sldId id="281" r:id="rId8"/>
    <p:sldId id="290" r:id="rId9"/>
    <p:sldId id="291" r:id="rId10"/>
    <p:sldId id="292" r:id="rId11"/>
    <p:sldId id="288" r:id="rId12"/>
    <p:sldId id="283" r:id="rId13"/>
    <p:sldId id="293" r:id="rId14"/>
    <p:sldId id="284" r:id="rId15"/>
    <p:sldId id="294" r:id="rId16"/>
    <p:sldId id="285" r:id="rId17"/>
    <p:sldId id="295" r:id="rId18"/>
    <p:sldId id="286" r:id="rId19"/>
    <p:sldId id="296" r:id="rId20"/>
    <p:sldId id="300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47D"/>
    <a:srgbClr val="0768A0"/>
    <a:srgbClr val="2F347E"/>
    <a:srgbClr val="3B87B4"/>
    <a:srgbClr val="A24354"/>
    <a:srgbClr val="E7E6E6"/>
    <a:srgbClr val="FFFFFF"/>
    <a:srgbClr val="0A6CA1"/>
    <a:srgbClr val="854228"/>
    <a:srgbClr val="874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2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4F8AC77E-E02A-4B1D-AE78-11E3774685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B7BE813-2FB7-49CA-88A8-BB3FD83702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70" y="121684"/>
            <a:ext cx="956345" cy="956345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C555C35-8EC8-46C0-9FC1-27156B407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8" r="4162"/>
          <a:stretch/>
        </p:blipFill>
        <p:spPr>
          <a:xfrm>
            <a:off x="0" y="0"/>
            <a:ext cx="4169731" cy="6858000"/>
          </a:xfrm>
          <a:prstGeom prst="rect">
            <a:avLst/>
          </a:prstGeom>
          <a:effectLst>
            <a:outerShdw blurRad="25400" dist="38100" algn="l" rotWithShape="0">
              <a:prstClr val="black">
                <a:alpha val="2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BFD75F-ACAE-4987-B750-073A4C2596D5}"/>
              </a:ext>
            </a:extLst>
          </p:cNvPr>
          <p:cNvSpPr txBox="1"/>
          <p:nvPr userDrawn="1"/>
        </p:nvSpPr>
        <p:spPr>
          <a:xfrm>
            <a:off x="10631625" y="991751"/>
            <a:ext cx="143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768A0"/>
                </a:solidFill>
                <a:latin typeface="+mn-lt"/>
              </a:rPr>
              <a:t>LESSON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42AE82-BFB0-4155-A75A-5084238F44B1}"/>
              </a:ext>
            </a:extLst>
          </p:cNvPr>
          <p:cNvGrpSpPr/>
          <p:nvPr userDrawn="1"/>
        </p:nvGrpSpPr>
        <p:grpSpPr>
          <a:xfrm>
            <a:off x="11956253" y="0"/>
            <a:ext cx="73436" cy="6858000"/>
            <a:chOff x="9838414" y="48309"/>
            <a:chExt cx="348721" cy="67882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72FF6E-2422-4777-9DF3-67C2721F1434}"/>
                </a:ext>
              </a:extLst>
            </p:cNvPr>
            <p:cNvSpPr/>
            <p:nvPr/>
          </p:nvSpPr>
          <p:spPr>
            <a:xfrm>
              <a:off x="9838430" y="4830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55B642-F2AE-4BE5-929F-C7FF200A833C}"/>
                </a:ext>
              </a:extLst>
            </p:cNvPr>
            <p:cNvSpPr/>
            <p:nvPr/>
          </p:nvSpPr>
          <p:spPr>
            <a:xfrm>
              <a:off x="9838430" y="15500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CCF48F-16CF-4ABE-8681-75DE3C86996D}"/>
                </a:ext>
              </a:extLst>
            </p:cNvPr>
            <p:cNvSpPr/>
            <p:nvPr/>
          </p:nvSpPr>
          <p:spPr>
            <a:xfrm>
              <a:off x="9838429" y="36840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A41B26-30A2-4C5B-AA51-9C96206081DD}"/>
                </a:ext>
              </a:extLst>
            </p:cNvPr>
            <p:cNvSpPr/>
            <p:nvPr/>
          </p:nvSpPr>
          <p:spPr>
            <a:xfrm>
              <a:off x="9838430" y="26170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9B8334-D962-4063-AE15-2D4DCC77472D}"/>
                </a:ext>
              </a:extLst>
            </p:cNvPr>
            <p:cNvSpPr/>
            <p:nvPr/>
          </p:nvSpPr>
          <p:spPr>
            <a:xfrm>
              <a:off x="9838429" y="47509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33A68F-3FF2-467B-8B1E-A06821E94F66}"/>
                </a:ext>
              </a:extLst>
            </p:cNvPr>
            <p:cNvSpPr/>
            <p:nvPr/>
          </p:nvSpPr>
          <p:spPr>
            <a:xfrm>
              <a:off x="9838429" y="58179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1D0D24-A466-424A-828B-240852AD83EF}"/>
                </a:ext>
              </a:extLst>
            </p:cNvPr>
            <p:cNvSpPr/>
            <p:nvPr/>
          </p:nvSpPr>
          <p:spPr>
            <a:xfrm>
              <a:off x="9838428" y="79518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0A65AB-4CF2-45F1-8835-21D9BD3AC065}"/>
                </a:ext>
              </a:extLst>
            </p:cNvPr>
            <p:cNvSpPr/>
            <p:nvPr/>
          </p:nvSpPr>
          <p:spPr>
            <a:xfrm>
              <a:off x="9838429" y="68849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8A9C80-61B4-4395-8F59-FAACDE113330}"/>
                </a:ext>
              </a:extLst>
            </p:cNvPr>
            <p:cNvSpPr/>
            <p:nvPr/>
          </p:nvSpPr>
          <p:spPr>
            <a:xfrm>
              <a:off x="9838428" y="90188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A9BCC6-3494-464A-BF6B-677604958EF7}"/>
                </a:ext>
              </a:extLst>
            </p:cNvPr>
            <p:cNvSpPr/>
            <p:nvPr/>
          </p:nvSpPr>
          <p:spPr>
            <a:xfrm>
              <a:off x="9838428" y="100858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191F42-AFAD-4022-B0B3-D8A0228D1B92}"/>
                </a:ext>
              </a:extLst>
            </p:cNvPr>
            <p:cNvSpPr/>
            <p:nvPr/>
          </p:nvSpPr>
          <p:spPr>
            <a:xfrm>
              <a:off x="9838427" y="122197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634097-808B-4986-848D-58B4BFFEC1AD}"/>
                </a:ext>
              </a:extLst>
            </p:cNvPr>
            <p:cNvSpPr/>
            <p:nvPr/>
          </p:nvSpPr>
          <p:spPr>
            <a:xfrm>
              <a:off x="9838428" y="111527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87FFDD-4990-485C-8E1E-A65AB251F2B5}"/>
                </a:ext>
              </a:extLst>
            </p:cNvPr>
            <p:cNvSpPr/>
            <p:nvPr/>
          </p:nvSpPr>
          <p:spPr>
            <a:xfrm>
              <a:off x="9838427" y="132867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605B8B-5942-4A68-89CA-798FACB4E7BC}"/>
                </a:ext>
              </a:extLst>
            </p:cNvPr>
            <p:cNvSpPr/>
            <p:nvPr/>
          </p:nvSpPr>
          <p:spPr>
            <a:xfrm>
              <a:off x="9838427" y="143537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BFF046-2FB7-4FAF-B017-F946F2011C49}"/>
                </a:ext>
              </a:extLst>
            </p:cNvPr>
            <p:cNvSpPr/>
            <p:nvPr/>
          </p:nvSpPr>
          <p:spPr>
            <a:xfrm>
              <a:off x="9838426" y="164876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B7C6A3-D11F-4795-800C-E97385FA02C3}"/>
                </a:ext>
              </a:extLst>
            </p:cNvPr>
            <p:cNvSpPr/>
            <p:nvPr/>
          </p:nvSpPr>
          <p:spPr>
            <a:xfrm>
              <a:off x="9838427" y="154206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7AD5408-E990-493E-BB62-7AF0A53B6DEF}"/>
                </a:ext>
              </a:extLst>
            </p:cNvPr>
            <p:cNvSpPr/>
            <p:nvPr/>
          </p:nvSpPr>
          <p:spPr>
            <a:xfrm>
              <a:off x="9838426" y="175546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4B9A0F-7734-483D-BF7D-2565A16B8428}"/>
                </a:ext>
              </a:extLst>
            </p:cNvPr>
            <p:cNvSpPr/>
            <p:nvPr/>
          </p:nvSpPr>
          <p:spPr>
            <a:xfrm>
              <a:off x="9838426" y="186215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ED0D93-E273-4357-BD66-78C0506F035B}"/>
                </a:ext>
              </a:extLst>
            </p:cNvPr>
            <p:cNvSpPr/>
            <p:nvPr/>
          </p:nvSpPr>
          <p:spPr>
            <a:xfrm>
              <a:off x="9838425" y="207555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E429C4-A683-41D3-B172-222F2ECEB8D4}"/>
                </a:ext>
              </a:extLst>
            </p:cNvPr>
            <p:cNvSpPr/>
            <p:nvPr/>
          </p:nvSpPr>
          <p:spPr>
            <a:xfrm>
              <a:off x="9838426" y="196885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DE68860-A121-4E0D-A89B-821966CB6DB8}"/>
                </a:ext>
              </a:extLst>
            </p:cNvPr>
            <p:cNvSpPr/>
            <p:nvPr/>
          </p:nvSpPr>
          <p:spPr>
            <a:xfrm>
              <a:off x="9838425" y="218224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15E9A6B-F0EC-47E0-B889-FCECF6C988EF}"/>
                </a:ext>
              </a:extLst>
            </p:cNvPr>
            <p:cNvSpPr/>
            <p:nvPr/>
          </p:nvSpPr>
          <p:spPr>
            <a:xfrm>
              <a:off x="9838425" y="228894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7B67E7-3060-46D4-BE66-8E0034904880}"/>
                </a:ext>
              </a:extLst>
            </p:cNvPr>
            <p:cNvSpPr/>
            <p:nvPr/>
          </p:nvSpPr>
          <p:spPr>
            <a:xfrm>
              <a:off x="9838424" y="250234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1C1D2A-E801-48DD-8924-68E1E619AB98}"/>
                </a:ext>
              </a:extLst>
            </p:cNvPr>
            <p:cNvSpPr/>
            <p:nvPr/>
          </p:nvSpPr>
          <p:spPr>
            <a:xfrm>
              <a:off x="9838425" y="239564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831A5B-0DFB-44E9-AAB6-09CEEC528E14}"/>
                </a:ext>
              </a:extLst>
            </p:cNvPr>
            <p:cNvSpPr/>
            <p:nvPr/>
          </p:nvSpPr>
          <p:spPr>
            <a:xfrm>
              <a:off x="9838424" y="260903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929877-B848-44C8-9E7C-389A016DBA4B}"/>
                </a:ext>
              </a:extLst>
            </p:cNvPr>
            <p:cNvSpPr/>
            <p:nvPr/>
          </p:nvSpPr>
          <p:spPr>
            <a:xfrm>
              <a:off x="9838424" y="271573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634638-CF8E-4539-899A-AE1F28046412}"/>
                </a:ext>
              </a:extLst>
            </p:cNvPr>
            <p:cNvSpPr/>
            <p:nvPr/>
          </p:nvSpPr>
          <p:spPr>
            <a:xfrm>
              <a:off x="9838423" y="292912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A51776-68D1-4F0A-8D9F-6C8C295C1540}"/>
                </a:ext>
              </a:extLst>
            </p:cNvPr>
            <p:cNvSpPr/>
            <p:nvPr/>
          </p:nvSpPr>
          <p:spPr>
            <a:xfrm>
              <a:off x="9838424" y="282243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89AE5C7-78C7-48F6-B90F-C38093B99FED}"/>
                </a:ext>
              </a:extLst>
            </p:cNvPr>
            <p:cNvSpPr/>
            <p:nvPr/>
          </p:nvSpPr>
          <p:spPr>
            <a:xfrm>
              <a:off x="9838423" y="303582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015D6C-F493-4F6D-ABCE-FB5CC2F17B7D}"/>
                </a:ext>
              </a:extLst>
            </p:cNvPr>
            <p:cNvSpPr/>
            <p:nvPr/>
          </p:nvSpPr>
          <p:spPr>
            <a:xfrm>
              <a:off x="9838423" y="314252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44E55A1-C709-4F9C-94CF-FF41C7545035}"/>
                </a:ext>
              </a:extLst>
            </p:cNvPr>
            <p:cNvSpPr/>
            <p:nvPr/>
          </p:nvSpPr>
          <p:spPr>
            <a:xfrm>
              <a:off x="9838422" y="335591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D656FF-6863-4668-A4D6-C09445A9C731}"/>
                </a:ext>
              </a:extLst>
            </p:cNvPr>
            <p:cNvSpPr/>
            <p:nvPr/>
          </p:nvSpPr>
          <p:spPr>
            <a:xfrm>
              <a:off x="9838423" y="324921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8F99435-6A46-4CFB-B65A-9BBC2E1DBBD9}"/>
                </a:ext>
              </a:extLst>
            </p:cNvPr>
            <p:cNvSpPr/>
            <p:nvPr/>
          </p:nvSpPr>
          <p:spPr>
            <a:xfrm>
              <a:off x="9838422" y="346261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F8610E-08FC-4F9B-8728-6828422B59A5}"/>
                </a:ext>
              </a:extLst>
            </p:cNvPr>
            <p:cNvSpPr/>
            <p:nvPr/>
          </p:nvSpPr>
          <p:spPr>
            <a:xfrm>
              <a:off x="9838422" y="356931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3F2726-A318-4FCE-A5CD-E7DEAEEBF2ED}"/>
                </a:ext>
              </a:extLst>
            </p:cNvPr>
            <p:cNvSpPr/>
            <p:nvPr/>
          </p:nvSpPr>
          <p:spPr>
            <a:xfrm>
              <a:off x="9838421" y="378270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E43F56-5A4E-4958-BBC3-909FF06D2DDA}"/>
                </a:ext>
              </a:extLst>
            </p:cNvPr>
            <p:cNvSpPr/>
            <p:nvPr/>
          </p:nvSpPr>
          <p:spPr>
            <a:xfrm>
              <a:off x="9838422" y="367600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3E81DD-7607-4C39-82B9-5E3397F0AE68}"/>
                </a:ext>
              </a:extLst>
            </p:cNvPr>
            <p:cNvSpPr/>
            <p:nvPr/>
          </p:nvSpPr>
          <p:spPr>
            <a:xfrm>
              <a:off x="9838421" y="388940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2EC799-9FF9-4BE1-8E20-762085E7B531}"/>
                </a:ext>
              </a:extLst>
            </p:cNvPr>
            <p:cNvSpPr/>
            <p:nvPr/>
          </p:nvSpPr>
          <p:spPr>
            <a:xfrm>
              <a:off x="9838421" y="399609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EFCC21-C523-45F8-8F28-587E05F8C1E8}"/>
                </a:ext>
              </a:extLst>
            </p:cNvPr>
            <p:cNvSpPr/>
            <p:nvPr/>
          </p:nvSpPr>
          <p:spPr>
            <a:xfrm>
              <a:off x="9838420" y="420949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6B7F8F-E400-4D83-92B2-974CB55DBDFC}"/>
                </a:ext>
              </a:extLst>
            </p:cNvPr>
            <p:cNvSpPr/>
            <p:nvPr/>
          </p:nvSpPr>
          <p:spPr>
            <a:xfrm>
              <a:off x="9838421" y="410279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19A8D46-CBBC-42D3-8D8B-2EA0D23BE988}"/>
                </a:ext>
              </a:extLst>
            </p:cNvPr>
            <p:cNvSpPr/>
            <p:nvPr/>
          </p:nvSpPr>
          <p:spPr>
            <a:xfrm>
              <a:off x="9838420" y="431618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DE830A-651E-4AFA-88ED-AEC80ACC3B67}"/>
                </a:ext>
              </a:extLst>
            </p:cNvPr>
            <p:cNvSpPr/>
            <p:nvPr/>
          </p:nvSpPr>
          <p:spPr>
            <a:xfrm>
              <a:off x="9838420" y="442288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B296C44-9409-478A-975C-B756D196389D}"/>
                </a:ext>
              </a:extLst>
            </p:cNvPr>
            <p:cNvSpPr/>
            <p:nvPr/>
          </p:nvSpPr>
          <p:spPr>
            <a:xfrm>
              <a:off x="9838419" y="463628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1700416-6730-48AF-B6FD-DB0C1150E3B1}"/>
                </a:ext>
              </a:extLst>
            </p:cNvPr>
            <p:cNvSpPr/>
            <p:nvPr/>
          </p:nvSpPr>
          <p:spPr>
            <a:xfrm>
              <a:off x="9838420" y="452958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557FF79-3659-4F7A-AB0C-DF137C4457CF}"/>
                </a:ext>
              </a:extLst>
            </p:cNvPr>
            <p:cNvSpPr/>
            <p:nvPr/>
          </p:nvSpPr>
          <p:spPr>
            <a:xfrm>
              <a:off x="9838419" y="474297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1FB2E2-57F7-499E-9F67-61DE2CCF8CCE}"/>
                </a:ext>
              </a:extLst>
            </p:cNvPr>
            <p:cNvSpPr/>
            <p:nvPr/>
          </p:nvSpPr>
          <p:spPr>
            <a:xfrm>
              <a:off x="9838419" y="484967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3C5CF85-AC6B-4172-96E1-0E2B409DF7ED}"/>
                </a:ext>
              </a:extLst>
            </p:cNvPr>
            <p:cNvSpPr/>
            <p:nvPr/>
          </p:nvSpPr>
          <p:spPr>
            <a:xfrm>
              <a:off x="9838418" y="506306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F95AD2B-F374-4062-80A1-305DC84C4BF2}"/>
                </a:ext>
              </a:extLst>
            </p:cNvPr>
            <p:cNvSpPr/>
            <p:nvPr/>
          </p:nvSpPr>
          <p:spPr>
            <a:xfrm>
              <a:off x="9838419" y="495637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0F9072-CA8E-4E27-9371-50DF55E9A271}"/>
                </a:ext>
              </a:extLst>
            </p:cNvPr>
            <p:cNvSpPr/>
            <p:nvPr/>
          </p:nvSpPr>
          <p:spPr>
            <a:xfrm>
              <a:off x="9838418" y="516637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6A6DF7-F7EB-460C-A140-F62A732FA239}"/>
                </a:ext>
              </a:extLst>
            </p:cNvPr>
            <p:cNvSpPr/>
            <p:nvPr/>
          </p:nvSpPr>
          <p:spPr>
            <a:xfrm>
              <a:off x="9838418" y="527307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7C2FDE0-C95C-4586-99A4-DC62957C4A9C}"/>
                </a:ext>
              </a:extLst>
            </p:cNvPr>
            <p:cNvSpPr/>
            <p:nvPr/>
          </p:nvSpPr>
          <p:spPr>
            <a:xfrm>
              <a:off x="9838417" y="548646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2B00519-FDE4-4EB8-9512-329653B57499}"/>
                </a:ext>
              </a:extLst>
            </p:cNvPr>
            <p:cNvSpPr/>
            <p:nvPr/>
          </p:nvSpPr>
          <p:spPr>
            <a:xfrm>
              <a:off x="9838418" y="537976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6E1BE4F-F951-44A0-87AB-F3C8F0BC4EC5}"/>
                </a:ext>
              </a:extLst>
            </p:cNvPr>
            <p:cNvSpPr/>
            <p:nvPr/>
          </p:nvSpPr>
          <p:spPr>
            <a:xfrm>
              <a:off x="9838417" y="559316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A2EE0A-381E-4377-85F9-1C6722D2849A}"/>
                </a:ext>
              </a:extLst>
            </p:cNvPr>
            <p:cNvSpPr/>
            <p:nvPr/>
          </p:nvSpPr>
          <p:spPr>
            <a:xfrm>
              <a:off x="9838417" y="569985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0D36764-70FA-4FEA-A911-D2F5A363A3E0}"/>
                </a:ext>
              </a:extLst>
            </p:cNvPr>
            <p:cNvSpPr/>
            <p:nvPr/>
          </p:nvSpPr>
          <p:spPr>
            <a:xfrm>
              <a:off x="9838416" y="591325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9DE0550-9772-4B99-ADDB-DBA0D215D622}"/>
                </a:ext>
              </a:extLst>
            </p:cNvPr>
            <p:cNvSpPr/>
            <p:nvPr/>
          </p:nvSpPr>
          <p:spPr>
            <a:xfrm>
              <a:off x="9838417" y="580655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0CEEF9-D239-4B2F-9BCE-27F90DE947D6}"/>
                </a:ext>
              </a:extLst>
            </p:cNvPr>
            <p:cNvSpPr/>
            <p:nvPr/>
          </p:nvSpPr>
          <p:spPr>
            <a:xfrm>
              <a:off x="9838416" y="601995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11A3597-4FF8-4596-BE87-09C725FABCF3}"/>
                </a:ext>
              </a:extLst>
            </p:cNvPr>
            <p:cNvSpPr/>
            <p:nvPr/>
          </p:nvSpPr>
          <p:spPr>
            <a:xfrm>
              <a:off x="9838416" y="612664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CC98DF7-5149-4EA4-832D-D2B8B6E62733}"/>
                </a:ext>
              </a:extLst>
            </p:cNvPr>
            <p:cNvSpPr/>
            <p:nvPr/>
          </p:nvSpPr>
          <p:spPr>
            <a:xfrm>
              <a:off x="9838415" y="634004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D705BD1-C7C1-474B-BCE5-D4435F5B6027}"/>
                </a:ext>
              </a:extLst>
            </p:cNvPr>
            <p:cNvSpPr/>
            <p:nvPr/>
          </p:nvSpPr>
          <p:spPr>
            <a:xfrm>
              <a:off x="9838416" y="623334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55D8690-A3EA-4922-AF3B-CB9B913F9D4D}"/>
                </a:ext>
              </a:extLst>
            </p:cNvPr>
            <p:cNvSpPr/>
            <p:nvPr/>
          </p:nvSpPr>
          <p:spPr>
            <a:xfrm>
              <a:off x="9838415" y="644673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BF5B95B-D9DF-45BB-AE7F-55A3A009A5AB}"/>
                </a:ext>
              </a:extLst>
            </p:cNvPr>
            <p:cNvSpPr/>
            <p:nvPr/>
          </p:nvSpPr>
          <p:spPr>
            <a:xfrm>
              <a:off x="9838415" y="655343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5248997-78DC-4DD5-9266-A457C0E7DEDE}"/>
                </a:ext>
              </a:extLst>
            </p:cNvPr>
            <p:cNvSpPr/>
            <p:nvPr/>
          </p:nvSpPr>
          <p:spPr>
            <a:xfrm>
              <a:off x="9838414" y="676682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F55D8F2-2ACD-4C17-9480-B5AE5EA841AE}"/>
                </a:ext>
              </a:extLst>
            </p:cNvPr>
            <p:cNvSpPr/>
            <p:nvPr/>
          </p:nvSpPr>
          <p:spPr>
            <a:xfrm>
              <a:off x="9838415" y="666013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78907E4-133C-4C8B-AD23-BED7A1326C95}"/>
              </a:ext>
            </a:extLst>
          </p:cNvPr>
          <p:cNvGrpSpPr/>
          <p:nvPr userDrawn="1"/>
        </p:nvGrpSpPr>
        <p:grpSpPr>
          <a:xfrm>
            <a:off x="12070863" y="0"/>
            <a:ext cx="121137" cy="6858000"/>
            <a:chOff x="9838414" y="48309"/>
            <a:chExt cx="348721" cy="6788262"/>
          </a:xfrm>
          <a:solidFill>
            <a:srgbClr val="2F347D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61704CD-DC1C-4377-8E6E-EB0D3DBAE39C}"/>
                </a:ext>
              </a:extLst>
            </p:cNvPr>
            <p:cNvSpPr/>
            <p:nvPr/>
          </p:nvSpPr>
          <p:spPr>
            <a:xfrm>
              <a:off x="9838430" y="4830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8C9A49A-7C6E-42D2-81DF-224F38949974}"/>
                </a:ext>
              </a:extLst>
            </p:cNvPr>
            <p:cNvSpPr/>
            <p:nvPr/>
          </p:nvSpPr>
          <p:spPr>
            <a:xfrm>
              <a:off x="9838430" y="15500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AE405CF-623A-4D08-8399-9F7BC5A5998B}"/>
                </a:ext>
              </a:extLst>
            </p:cNvPr>
            <p:cNvSpPr/>
            <p:nvPr/>
          </p:nvSpPr>
          <p:spPr>
            <a:xfrm>
              <a:off x="9838429" y="36840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89F3427-DD73-405A-B586-251C9A7A67B3}"/>
                </a:ext>
              </a:extLst>
            </p:cNvPr>
            <p:cNvSpPr/>
            <p:nvPr/>
          </p:nvSpPr>
          <p:spPr>
            <a:xfrm>
              <a:off x="9838430" y="26170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07736CD-0AA4-414E-961E-F13584F9ADAA}"/>
                </a:ext>
              </a:extLst>
            </p:cNvPr>
            <p:cNvSpPr/>
            <p:nvPr/>
          </p:nvSpPr>
          <p:spPr>
            <a:xfrm>
              <a:off x="9838429" y="47509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DA1EDAB-9C7A-40C8-BA8A-0D70041606A0}"/>
                </a:ext>
              </a:extLst>
            </p:cNvPr>
            <p:cNvSpPr/>
            <p:nvPr/>
          </p:nvSpPr>
          <p:spPr>
            <a:xfrm>
              <a:off x="9838429" y="58179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A7CAC15-0723-41FD-ACE2-52D1077FB264}"/>
                </a:ext>
              </a:extLst>
            </p:cNvPr>
            <p:cNvSpPr/>
            <p:nvPr/>
          </p:nvSpPr>
          <p:spPr>
            <a:xfrm>
              <a:off x="9838428" y="79518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873F56A-6FA5-4D57-99CF-09EDB5B1B19A}"/>
                </a:ext>
              </a:extLst>
            </p:cNvPr>
            <p:cNvSpPr/>
            <p:nvPr/>
          </p:nvSpPr>
          <p:spPr>
            <a:xfrm>
              <a:off x="9838429" y="68849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E767F41-FE63-4B21-8ED7-C1227980B690}"/>
                </a:ext>
              </a:extLst>
            </p:cNvPr>
            <p:cNvSpPr/>
            <p:nvPr/>
          </p:nvSpPr>
          <p:spPr>
            <a:xfrm>
              <a:off x="9838428" y="90188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E963D86-F0B6-4968-A340-80F6C53E5F99}"/>
                </a:ext>
              </a:extLst>
            </p:cNvPr>
            <p:cNvSpPr/>
            <p:nvPr/>
          </p:nvSpPr>
          <p:spPr>
            <a:xfrm>
              <a:off x="9838428" y="100858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76394D6-406E-4E87-8130-E19AC9168F51}"/>
                </a:ext>
              </a:extLst>
            </p:cNvPr>
            <p:cNvSpPr/>
            <p:nvPr/>
          </p:nvSpPr>
          <p:spPr>
            <a:xfrm>
              <a:off x="9838427" y="122197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5BB2199-E105-49CB-B2C1-8B12748FE471}"/>
                </a:ext>
              </a:extLst>
            </p:cNvPr>
            <p:cNvSpPr/>
            <p:nvPr/>
          </p:nvSpPr>
          <p:spPr>
            <a:xfrm>
              <a:off x="9838428" y="111527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3BC5772-E6A6-4441-9B38-FDDEB84400F5}"/>
                </a:ext>
              </a:extLst>
            </p:cNvPr>
            <p:cNvSpPr/>
            <p:nvPr/>
          </p:nvSpPr>
          <p:spPr>
            <a:xfrm>
              <a:off x="9838427" y="132867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FA66B14-F034-410C-A39D-470832AEAF68}"/>
                </a:ext>
              </a:extLst>
            </p:cNvPr>
            <p:cNvSpPr/>
            <p:nvPr/>
          </p:nvSpPr>
          <p:spPr>
            <a:xfrm>
              <a:off x="9838427" y="143537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4F21195-58A3-4980-9C76-FE46965155D4}"/>
                </a:ext>
              </a:extLst>
            </p:cNvPr>
            <p:cNvSpPr/>
            <p:nvPr/>
          </p:nvSpPr>
          <p:spPr>
            <a:xfrm>
              <a:off x="9838426" y="164876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5D3105B-0B87-4ADE-AA75-F38EE9FFC736}"/>
                </a:ext>
              </a:extLst>
            </p:cNvPr>
            <p:cNvSpPr/>
            <p:nvPr/>
          </p:nvSpPr>
          <p:spPr>
            <a:xfrm>
              <a:off x="9838427" y="154206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BD46EF7-BA45-4853-A464-A30BC16B677D}"/>
                </a:ext>
              </a:extLst>
            </p:cNvPr>
            <p:cNvSpPr/>
            <p:nvPr/>
          </p:nvSpPr>
          <p:spPr>
            <a:xfrm>
              <a:off x="9838426" y="175546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F54BE68-0F20-4DF2-95D9-C7730C873D93}"/>
                </a:ext>
              </a:extLst>
            </p:cNvPr>
            <p:cNvSpPr/>
            <p:nvPr/>
          </p:nvSpPr>
          <p:spPr>
            <a:xfrm>
              <a:off x="9838426" y="186215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4FCD5E4-CEF2-4864-A22D-D2344F3919AF}"/>
                </a:ext>
              </a:extLst>
            </p:cNvPr>
            <p:cNvSpPr/>
            <p:nvPr/>
          </p:nvSpPr>
          <p:spPr>
            <a:xfrm>
              <a:off x="9838425" y="207555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F57F0E2-7E0B-4290-9C6C-F0CF54855939}"/>
                </a:ext>
              </a:extLst>
            </p:cNvPr>
            <p:cNvSpPr/>
            <p:nvPr/>
          </p:nvSpPr>
          <p:spPr>
            <a:xfrm>
              <a:off x="9838426" y="196885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C509123-48A2-4592-BFC2-CD1BA5D98D68}"/>
                </a:ext>
              </a:extLst>
            </p:cNvPr>
            <p:cNvSpPr/>
            <p:nvPr/>
          </p:nvSpPr>
          <p:spPr>
            <a:xfrm>
              <a:off x="9838425" y="218224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EF7ACCE-A515-4FA2-A962-E604D95F9AE2}"/>
                </a:ext>
              </a:extLst>
            </p:cNvPr>
            <p:cNvSpPr/>
            <p:nvPr/>
          </p:nvSpPr>
          <p:spPr>
            <a:xfrm>
              <a:off x="9838425" y="228894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4252D6D-7F69-4CEB-961E-FE5A69C30D26}"/>
                </a:ext>
              </a:extLst>
            </p:cNvPr>
            <p:cNvSpPr/>
            <p:nvPr/>
          </p:nvSpPr>
          <p:spPr>
            <a:xfrm>
              <a:off x="9838424" y="250234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0018836-B83E-4C9E-8AE1-69924B51153E}"/>
                </a:ext>
              </a:extLst>
            </p:cNvPr>
            <p:cNvSpPr/>
            <p:nvPr/>
          </p:nvSpPr>
          <p:spPr>
            <a:xfrm>
              <a:off x="9838425" y="239564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D17FB57-8733-4B78-8994-5D6E936DF14D}"/>
                </a:ext>
              </a:extLst>
            </p:cNvPr>
            <p:cNvSpPr/>
            <p:nvPr/>
          </p:nvSpPr>
          <p:spPr>
            <a:xfrm>
              <a:off x="9838424" y="260903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9F85E4A-01CD-4DBB-803E-878C6AEF0C10}"/>
                </a:ext>
              </a:extLst>
            </p:cNvPr>
            <p:cNvSpPr/>
            <p:nvPr/>
          </p:nvSpPr>
          <p:spPr>
            <a:xfrm>
              <a:off x="9838424" y="271573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1723E3-64FC-4D63-B746-ACE322F5D51F}"/>
                </a:ext>
              </a:extLst>
            </p:cNvPr>
            <p:cNvSpPr/>
            <p:nvPr/>
          </p:nvSpPr>
          <p:spPr>
            <a:xfrm>
              <a:off x="9838423" y="292912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DC144CE-1925-42B0-A869-44FC7625D865}"/>
                </a:ext>
              </a:extLst>
            </p:cNvPr>
            <p:cNvSpPr/>
            <p:nvPr/>
          </p:nvSpPr>
          <p:spPr>
            <a:xfrm>
              <a:off x="9838424" y="282243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25F04ED-A128-4548-B2FD-16A028E015FF}"/>
                </a:ext>
              </a:extLst>
            </p:cNvPr>
            <p:cNvSpPr/>
            <p:nvPr/>
          </p:nvSpPr>
          <p:spPr>
            <a:xfrm>
              <a:off x="9838423" y="303582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D6429C9-4273-4E29-938C-09C1A3698702}"/>
                </a:ext>
              </a:extLst>
            </p:cNvPr>
            <p:cNvSpPr/>
            <p:nvPr/>
          </p:nvSpPr>
          <p:spPr>
            <a:xfrm>
              <a:off x="9838423" y="314252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8A32075-4A7D-4317-9020-6381F5E5AD57}"/>
                </a:ext>
              </a:extLst>
            </p:cNvPr>
            <p:cNvSpPr/>
            <p:nvPr/>
          </p:nvSpPr>
          <p:spPr>
            <a:xfrm>
              <a:off x="9838422" y="335591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0C7A631-A440-441D-A0FB-05CD8A775292}"/>
                </a:ext>
              </a:extLst>
            </p:cNvPr>
            <p:cNvSpPr/>
            <p:nvPr/>
          </p:nvSpPr>
          <p:spPr>
            <a:xfrm>
              <a:off x="9838423" y="324921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8B4888C-B8CF-4288-96E7-815CCE2E7A49}"/>
                </a:ext>
              </a:extLst>
            </p:cNvPr>
            <p:cNvSpPr/>
            <p:nvPr/>
          </p:nvSpPr>
          <p:spPr>
            <a:xfrm>
              <a:off x="9838422" y="346261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C1B0FEC-AC01-450D-920E-BBF639534AA4}"/>
                </a:ext>
              </a:extLst>
            </p:cNvPr>
            <p:cNvSpPr/>
            <p:nvPr/>
          </p:nvSpPr>
          <p:spPr>
            <a:xfrm>
              <a:off x="9838422" y="356931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73AB3F0-4881-4224-A94A-2A613A890992}"/>
                </a:ext>
              </a:extLst>
            </p:cNvPr>
            <p:cNvSpPr/>
            <p:nvPr/>
          </p:nvSpPr>
          <p:spPr>
            <a:xfrm>
              <a:off x="9838421" y="378270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FFBC83F-C478-44C5-B3DE-11785C5A52EF}"/>
                </a:ext>
              </a:extLst>
            </p:cNvPr>
            <p:cNvSpPr/>
            <p:nvPr/>
          </p:nvSpPr>
          <p:spPr>
            <a:xfrm>
              <a:off x="9838422" y="367600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DED8307-DFC1-4564-B54C-DFB68318EC9B}"/>
                </a:ext>
              </a:extLst>
            </p:cNvPr>
            <p:cNvSpPr/>
            <p:nvPr/>
          </p:nvSpPr>
          <p:spPr>
            <a:xfrm>
              <a:off x="9838421" y="388940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F83E09B-0728-4D51-BC72-36A18D2C1D1C}"/>
                </a:ext>
              </a:extLst>
            </p:cNvPr>
            <p:cNvSpPr/>
            <p:nvPr/>
          </p:nvSpPr>
          <p:spPr>
            <a:xfrm>
              <a:off x="9838421" y="399609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AFDDEC2-13FE-4578-8C8C-75F67A5E0EC7}"/>
                </a:ext>
              </a:extLst>
            </p:cNvPr>
            <p:cNvSpPr/>
            <p:nvPr/>
          </p:nvSpPr>
          <p:spPr>
            <a:xfrm>
              <a:off x="9838420" y="420949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679D35F-3A8D-4F00-8FCA-A2A8A06E32A2}"/>
                </a:ext>
              </a:extLst>
            </p:cNvPr>
            <p:cNvSpPr/>
            <p:nvPr/>
          </p:nvSpPr>
          <p:spPr>
            <a:xfrm>
              <a:off x="9838421" y="410279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3222D26-7283-4E27-9006-DCFB77CB119B}"/>
                </a:ext>
              </a:extLst>
            </p:cNvPr>
            <p:cNvSpPr/>
            <p:nvPr/>
          </p:nvSpPr>
          <p:spPr>
            <a:xfrm>
              <a:off x="9838420" y="431618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8E892C0-9E4D-4DCE-B125-6FD79E70810F}"/>
                </a:ext>
              </a:extLst>
            </p:cNvPr>
            <p:cNvSpPr/>
            <p:nvPr/>
          </p:nvSpPr>
          <p:spPr>
            <a:xfrm>
              <a:off x="9838420" y="442288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7987D2E-4BCC-4A49-B720-60EB44966AAA}"/>
                </a:ext>
              </a:extLst>
            </p:cNvPr>
            <p:cNvSpPr/>
            <p:nvPr/>
          </p:nvSpPr>
          <p:spPr>
            <a:xfrm>
              <a:off x="9838419" y="463628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D7A7495-4388-4AB3-A969-2C2EB4C88D22}"/>
                </a:ext>
              </a:extLst>
            </p:cNvPr>
            <p:cNvSpPr/>
            <p:nvPr/>
          </p:nvSpPr>
          <p:spPr>
            <a:xfrm>
              <a:off x="9838420" y="452958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68CE14-4EEC-485D-8E3D-008939349D62}"/>
                </a:ext>
              </a:extLst>
            </p:cNvPr>
            <p:cNvSpPr/>
            <p:nvPr/>
          </p:nvSpPr>
          <p:spPr>
            <a:xfrm>
              <a:off x="9838419" y="474297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A6D778C-78FE-4C1F-A965-3DB4BB006440}"/>
                </a:ext>
              </a:extLst>
            </p:cNvPr>
            <p:cNvSpPr/>
            <p:nvPr/>
          </p:nvSpPr>
          <p:spPr>
            <a:xfrm>
              <a:off x="9838419" y="484967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81FF22C-3FAE-4D1B-92B4-2DADC2E226E5}"/>
                </a:ext>
              </a:extLst>
            </p:cNvPr>
            <p:cNvSpPr/>
            <p:nvPr/>
          </p:nvSpPr>
          <p:spPr>
            <a:xfrm>
              <a:off x="9838418" y="506306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7D97680-6272-41B0-8734-D31DB42B9FF5}"/>
                </a:ext>
              </a:extLst>
            </p:cNvPr>
            <p:cNvSpPr/>
            <p:nvPr/>
          </p:nvSpPr>
          <p:spPr>
            <a:xfrm>
              <a:off x="9838419" y="495637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EF9362D-5006-4D87-8194-04104C73F7CD}"/>
                </a:ext>
              </a:extLst>
            </p:cNvPr>
            <p:cNvSpPr/>
            <p:nvPr/>
          </p:nvSpPr>
          <p:spPr>
            <a:xfrm>
              <a:off x="9838418" y="516637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8A885DA-B664-423E-B3AD-7273FD7CF2E5}"/>
                </a:ext>
              </a:extLst>
            </p:cNvPr>
            <p:cNvSpPr/>
            <p:nvPr/>
          </p:nvSpPr>
          <p:spPr>
            <a:xfrm>
              <a:off x="9838418" y="527307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7721B6A-A88D-46A2-9280-D42EBA97F4F8}"/>
                </a:ext>
              </a:extLst>
            </p:cNvPr>
            <p:cNvSpPr/>
            <p:nvPr/>
          </p:nvSpPr>
          <p:spPr>
            <a:xfrm>
              <a:off x="9838417" y="548646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55284A1-8874-44F1-9617-176C63644CAD}"/>
                </a:ext>
              </a:extLst>
            </p:cNvPr>
            <p:cNvSpPr/>
            <p:nvPr/>
          </p:nvSpPr>
          <p:spPr>
            <a:xfrm>
              <a:off x="9838418" y="537976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844C1FD-4B3E-44F3-A6E3-FC8228A33787}"/>
                </a:ext>
              </a:extLst>
            </p:cNvPr>
            <p:cNvSpPr/>
            <p:nvPr/>
          </p:nvSpPr>
          <p:spPr>
            <a:xfrm>
              <a:off x="9838417" y="559316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31CC047-A0A9-4235-A39E-A87A889E19BA}"/>
                </a:ext>
              </a:extLst>
            </p:cNvPr>
            <p:cNvSpPr/>
            <p:nvPr/>
          </p:nvSpPr>
          <p:spPr>
            <a:xfrm>
              <a:off x="9838417" y="569985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03AE8FE-A9FD-4CB3-923B-070E5A8DBAFC}"/>
                </a:ext>
              </a:extLst>
            </p:cNvPr>
            <p:cNvSpPr/>
            <p:nvPr/>
          </p:nvSpPr>
          <p:spPr>
            <a:xfrm>
              <a:off x="9838416" y="591325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2632BE2-ADAF-4B19-AB09-212B980E774F}"/>
                </a:ext>
              </a:extLst>
            </p:cNvPr>
            <p:cNvSpPr/>
            <p:nvPr/>
          </p:nvSpPr>
          <p:spPr>
            <a:xfrm>
              <a:off x="9838417" y="580655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27C68F8-D35C-4DFB-8284-189511EB26A9}"/>
                </a:ext>
              </a:extLst>
            </p:cNvPr>
            <p:cNvSpPr/>
            <p:nvPr/>
          </p:nvSpPr>
          <p:spPr>
            <a:xfrm>
              <a:off x="9838416" y="601995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F5645BB-8F1E-4D50-A530-9C2A314D7361}"/>
                </a:ext>
              </a:extLst>
            </p:cNvPr>
            <p:cNvSpPr/>
            <p:nvPr/>
          </p:nvSpPr>
          <p:spPr>
            <a:xfrm>
              <a:off x="9838416" y="612664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42668B6-CD84-4A0E-994A-88D27059B3BB}"/>
                </a:ext>
              </a:extLst>
            </p:cNvPr>
            <p:cNvSpPr/>
            <p:nvPr/>
          </p:nvSpPr>
          <p:spPr>
            <a:xfrm>
              <a:off x="9838415" y="634004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1C9C2DD-FAAC-44C0-B0EC-AD20360E7D74}"/>
                </a:ext>
              </a:extLst>
            </p:cNvPr>
            <p:cNvSpPr/>
            <p:nvPr/>
          </p:nvSpPr>
          <p:spPr>
            <a:xfrm>
              <a:off x="9838416" y="623334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0E5914F-6DDC-4F96-AFB4-AB0B6A62EC7F}"/>
                </a:ext>
              </a:extLst>
            </p:cNvPr>
            <p:cNvSpPr/>
            <p:nvPr/>
          </p:nvSpPr>
          <p:spPr>
            <a:xfrm>
              <a:off x="9838415" y="644673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7EB766F-FE8B-4B49-BEB7-E2DE9216D97B}"/>
                </a:ext>
              </a:extLst>
            </p:cNvPr>
            <p:cNvSpPr/>
            <p:nvPr/>
          </p:nvSpPr>
          <p:spPr>
            <a:xfrm>
              <a:off x="9838415" y="655343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09D6CF2-613E-47C4-86E8-FB30B956BBCE}"/>
                </a:ext>
              </a:extLst>
            </p:cNvPr>
            <p:cNvSpPr/>
            <p:nvPr/>
          </p:nvSpPr>
          <p:spPr>
            <a:xfrm>
              <a:off x="9838414" y="676682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DE0C5DA-C97D-49C4-A9AB-71DBD85617CC}"/>
                </a:ext>
              </a:extLst>
            </p:cNvPr>
            <p:cNvSpPr/>
            <p:nvPr/>
          </p:nvSpPr>
          <p:spPr>
            <a:xfrm>
              <a:off x="9838415" y="666013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1" name="Picture 140" descr="A picture containing invertebrate, coelenterate, leaf&#10;&#10;Description automatically generated">
            <a:extLst>
              <a:ext uri="{FF2B5EF4-FFF2-40B4-BE49-F238E27FC236}">
                <a16:creationId xmlns:a16="http://schemas.microsoft.com/office/drawing/2014/main" id="{7A568072-91C3-4D85-B1ED-3067997134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31" y="1121773"/>
            <a:ext cx="4752731" cy="5442889"/>
          </a:xfrm>
          <a:prstGeom prst="rect">
            <a:avLst/>
          </a:prstGeom>
        </p:spPr>
      </p:pic>
      <p:pic>
        <p:nvPicPr>
          <p:cNvPr id="143" name="Picture 142" descr="Logo&#10;&#10;Description automatically generated">
            <a:extLst>
              <a:ext uri="{FF2B5EF4-FFF2-40B4-BE49-F238E27FC236}">
                <a16:creationId xmlns:a16="http://schemas.microsoft.com/office/drawing/2014/main" id="{771D98F2-3D00-427D-B13B-6092389E28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91" y="61832"/>
            <a:ext cx="494428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3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1FA7172-D173-47ED-B585-996036CF5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D5E91C1-EB2D-4C8F-806D-10B229F2E2F8}"/>
                </a:ext>
              </a:extLst>
            </p:cNvPr>
            <p:cNvSpPr/>
            <p:nvPr/>
          </p:nvSpPr>
          <p:spPr>
            <a:xfrm>
              <a:off x="0" y="0"/>
              <a:ext cx="1219199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10699577-17D2-4732-A106-5812391A7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 r="56"/>
            <a:stretch/>
          </p:blipFill>
          <p:spPr>
            <a:xfrm>
              <a:off x="0" y="0"/>
              <a:ext cx="5175316" cy="6858000"/>
            </a:xfrm>
            <a:prstGeom prst="rect">
              <a:avLst/>
            </a:prstGeom>
            <a:effectLst>
              <a:outerShdw blurRad="25400" dist="38100" algn="l" rotWithShape="0">
                <a:prstClr val="black">
                  <a:alpha val="25000"/>
                </a:prstClr>
              </a:outerShdw>
            </a:effec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DD5E9F-F2D5-42F8-8DDE-6DAF4EBA43E9}"/>
                </a:ext>
              </a:extLst>
            </p:cNvPr>
            <p:cNvGrpSpPr/>
            <p:nvPr/>
          </p:nvGrpSpPr>
          <p:grpSpPr>
            <a:xfrm>
              <a:off x="11956253" y="0"/>
              <a:ext cx="73436" cy="6858000"/>
              <a:chOff x="9838414" y="48309"/>
              <a:chExt cx="348721" cy="678826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2A283E-795D-47F9-95F8-451E96E80FB6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1609D0-CCD9-43D0-8BA9-8D8C9F5C41B2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4E3F91-9085-424A-A5DE-72986FA088EA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8C205F-75C7-4FC9-B2D5-DA8357C5FBF2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37CFBD-1CC3-480C-8BBA-47533ECD0EFC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3A73C8-D051-4046-9DB1-443B72C6D342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BB287-B949-4BA0-9DE7-3B5C4355C352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7288EF-AA45-4FEF-B4F3-746F6B86EE8B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CD5D0C-E4F1-4B1A-AC4E-B7066D140D1C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306EEC-634F-4718-9AE9-27AB90F0FE50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18CD753-2081-4FEC-936D-60FC7FB47BBD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78FD02-F22C-45CC-87A9-CFAEA6593C3D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39B530-DEDE-4056-9F6F-E1960F8B6245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996A5C-1A65-4468-B9CF-810616A9EC2F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58991B4-B7D1-42CA-B2BE-0F96F0EF9408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1248C5D-3706-475C-BFF6-1A89078F966A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86D6F3-F47E-4392-9606-0256B3FA239C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5685D0-4BD1-4F09-A15D-D9BFFEC2AB5B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D03700-B01A-4556-BED8-2F7D8F62D805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483F9B-FE47-4D88-A313-F5721AA4EDE1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D8DD40-570A-4D84-A13E-C9BCC99939D9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F2039D-E4DB-47A9-A0ED-EB6E348A3703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C084B-5E65-4815-980C-71F338282B0E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5F6854-2FCF-402F-9D76-21A88BA09DE6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C023578-D008-4848-A251-3D31F683B14F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8B16B10-E99B-4B84-8395-C33CFC4B570F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52D775-A65F-4C06-BC78-D11C96387761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43A307-4ADB-4206-8A18-EDEF5735FC16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854F60-6335-4D5B-BEA7-662ED6F410E6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9FA1CB-B87A-4F60-A239-A444261DE2F6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5911AA-B926-464A-BA8E-159E421D4D4A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B2BDE5-16B8-45C4-9843-766D6197386D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6DBD1B5-4980-4BE1-A71C-060C90DC2627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FCBAEDA-AFFC-4FB6-B353-DBE794EBCEB7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F4D1448-7F4C-4B21-AE0C-BCAD83C0A387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81B78CF-D27C-4F24-82C1-61B569C9E5E2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1664F99-AD59-4B4F-BE7E-5C7FE3A9BD13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BEF52C5-E293-474E-B1EF-438198A90381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8A630BA-6128-4964-B4FC-B263DCC90511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3380C2E-03AB-44B2-9DAA-DE68F018FCEA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91489F9-2E1A-42AF-8535-BEDD4F93AE57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BD71782-1784-44F3-92A6-DA0EE6951658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4F3D38-4934-46AE-ADA2-B020AB6B29A5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A66486F-386B-4033-BAD8-1C250DD47FC9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1065A13-04E6-46AC-87F2-240FB3748CBF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AB99F92-8351-4D70-8DAC-6FCDA57E4698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81075A7-F5DD-4898-A795-4B4CECA7316E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07B7463-D107-4752-87BC-90363346EB79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42E906A-B191-411C-9F8F-735ECE5E9281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AC4CC9C-774D-4884-91B0-569CCD7888E8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1CBC1D7-7464-428D-8F17-82A78E511D42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D4A53BD-728C-4491-A306-81AF0B4A3AE0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04A8EC6-2E00-42FD-940F-A00D9667DE6E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D92AD6E-A3D8-4F68-B5F8-4C9EA75B84B8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ECC595-86AF-4060-B65D-52FD2E57C1D7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32584DF-3A09-4DB3-8410-DAEB45F6E5AF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0E3EB3C-457D-4776-A617-859AF1F154C8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D625AD1-4C97-42CA-9078-5CCFBA60D1F3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9FB5578-678A-47BC-9E81-A0B2B97A4194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DB36AF4-D81D-4226-BD04-B24CF02E449F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17B65DD-612B-4B7A-8DBC-9F31B8197083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A9C658A-B36D-4C1E-9826-EEC2CBCDEF86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C19FE65-C012-465F-AA19-716348A953C3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56E504-4F1C-4CE1-B419-8E63D9E1C5A0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811E1B0-D196-4B9A-9024-58C35EA1F79C}"/>
                </a:ext>
              </a:extLst>
            </p:cNvPr>
            <p:cNvGrpSpPr/>
            <p:nvPr/>
          </p:nvGrpSpPr>
          <p:grpSpPr>
            <a:xfrm>
              <a:off x="12070863" y="0"/>
              <a:ext cx="121137" cy="6858000"/>
              <a:chOff x="9838414" y="48309"/>
              <a:chExt cx="348721" cy="6788262"/>
            </a:xfrm>
            <a:solidFill>
              <a:srgbClr val="2F347D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38AA1D5-443B-4514-B95D-00C064DC5D18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2E1E823-987C-4CE7-8359-AF4BA6230FD5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157D8A-7EB2-41AB-BB5D-F308BF764187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CF0E2EC-3BA1-42F2-9131-6F3FC82F232F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B10236F-C259-4A4D-B702-BE7DA4907544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9FB4A26-8041-4FCC-BAD7-231CAC9C0505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FD192F3-E659-407A-9BE7-BCCBD045A066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6031FE3-AAB1-4923-B8EE-F35DCF8A1DD1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0717E91-1488-4FBD-9F8F-18869806411F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A724A4B-128C-4D59-8A71-E4FD1356CA03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BFF72A2-6210-4D14-B6EF-DD23CF8DDDE2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265998-7059-4FA4-8649-8B9770099CC9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086B9CC-99AF-41D7-AD95-0C1B8F7197C5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27AD067-30A8-43ED-BF7D-FFC15F3EEC14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24AC2CE-D1C8-40FF-88D5-AAB12C195233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19942C-F27A-458D-988A-30A483AC57F6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D4C9EDE-8719-48E3-A9EE-B295315D518D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4A4DAF-F593-407E-B1EC-D71C7B7CAAA5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02EC8AC-A500-471B-AF8C-4560243AFEFE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114AA43-D11C-41B5-B0EC-113FD7E29518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126EA9D-14C2-4D98-BD9B-1985713F79E6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76422C8-24E6-43FC-959D-AE0C7E48BD0C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4D2368A-99EE-46A2-AD00-1DA99A2D8044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C2B4458-80F7-4373-806D-419A9C1A9EDA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CE797F5-8FB5-4250-B1AC-E20F1BACB2BA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F5C6925-812A-4795-90FF-F60C4DF98CF5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17B407E-7DC3-4593-A340-7E59CD4D133D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F8BAFE9-304D-46F1-874D-7F3E16ADD7CB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AA20579-05B0-4F3D-BC80-6FEA26FB45C9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51F1015-993D-40D2-80FD-645102F8C4A0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B3268A-DF77-4FE3-9F11-8ACAE5A334B6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D7594CF-C43C-47ED-B5A1-26DC906BFD40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F79B8E3-50DC-43DC-9693-8B677AC1DB66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940FC24-35EF-4883-B31D-7DF5F2AABBAB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0B4BECB-2739-469B-A518-571AE66D4664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046B8FB-5C5A-4AF8-978B-965D78D25B39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3AE2FED-70D2-4208-A532-A2BEF569D15E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9848C6B9-8061-465C-B8AC-7483AF2ED7CE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0AEE83A-7FA9-4237-A742-30F22622221C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0C244E9-E8FE-47D7-8D7D-7F2646F8FC86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04A7D4D-2CC5-459D-A061-DCD74A14D637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3CE2A34C-7153-45C9-8AF2-DA80B9E0AFDA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0A035A3-CB1F-4C1F-82ED-748DCA8FBFD9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DFEFA1E-D90A-4274-BAAB-9E52260EF7BE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905E21-9A30-4D89-B22C-E1DFEA73D3B2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4CA385-CCC8-4BE5-A8FE-B9272D56825A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0C92E57-C6FE-409A-A7FD-C644C8275B50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F032284-F125-4D17-8FC8-32F90E875C2F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6FCE203-5241-4D64-A914-247B688869A2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DB5D44A-D97C-4C6F-85E3-302BF9D0525C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678F22-CBB9-41EC-9C7A-BA72717FEF57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3F9DEE3-9D1E-41C5-9A3B-5C0FFCFD551A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D3D44B4-46F8-4B5B-940D-C95DC2C72745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C8E8D75-0886-4313-8F42-F9869A8B3931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582C65C-8E7C-4456-8A61-3FF14F9BA26E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37AE94E-49FA-404E-9C78-DC44CD47B5A0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9071114-01AD-4D01-9836-D4BD3C322400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ED857D5-20BD-40B0-B497-AE7BAD4BC475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7A61EC7-1437-4692-B338-26A4625F1734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1A7EBEC-F9F7-4E22-A012-A48AED5C7529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09EBD91-AE0D-496F-A6F7-A7EC66012836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8CB90AE-8B1E-490E-A013-62C9E12897C1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A14F219-B169-4A43-B280-AFD6E3AFD25A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7966DD3-B740-412B-9B90-CABEA4A5A8B4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6" name="Picture 135" descr="A picture containing invertebrate, coelenterate, leaf&#10;&#10;Description automatically generated">
              <a:extLst>
                <a:ext uri="{FF2B5EF4-FFF2-40B4-BE49-F238E27FC236}">
                  <a16:creationId xmlns:a16="http://schemas.microsoft.com/office/drawing/2014/main" id="{60673945-87AB-473C-B9C4-7F1110B2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418" y="707555"/>
              <a:ext cx="4752731" cy="5442889"/>
            </a:xfrm>
            <a:prstGeom prst="rect">
              <a:avLst/>
            </a:prstGeom>
          </p:spPr>
        </p:pic>
        <p:pic>
          <p:nvPicPr>
            <p:cNvPr id="140" name="Picture 139" descr="Text&#10;&#10;Description automatically generated">
              <a:extLst>
                <a:ext uri="{FF2B5EF4-FFF2-40B4-BE49-F238E27FC236}">
                  <a16:creationId xmlns:a16="http://schemas.microsoft.com/office/drawing/2014/main" id="{533AC4B6-14E1-40FA-A755-E18968FB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726" y="1455931"/>
              <a:ext cx="6773243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2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2516" y="829727"/>
            <a:ext cx="6313714" cy="138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Ephesians’ Setting and Purpose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A. Paul’s history with Ephesus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B. Ephesus’ obsession with Diana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DEF8F6-17E3-435A-AF13-3D0624389920}"/>
              </a:ext>
            </a:extLst>
          </p:cNvPr>
          <p:cNvGrpSpPr/>
          <p:nvPr/>
        </p:nvGrpSpPr>
        <p:grpSpPr>
          <a:xfrm>
            <a:off x="4432516" y="5443619"/>
            <a:ext cx="7470448" cy="1292662"/>
            <a:chOff x="4432516" y="5443619"/>
            <a:chExt cx="7470448" cy="12926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CF04A-B165-4D21-B6E8-1CAA3E8A1B05}"/>
                </a:ext>
              </a:extLst>
            </p:cNvPr>
            <p:cNvSpPr txBox="1"/>
            <p:nvPr/>
          </p:nvSpPr>
          <p:spPr>
            <a:xfrm>
              <a:off x="4432516" y="5443619"/>
              <a:ext cx="74704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How might we show our gratefulness to God, the one true provider of our needs, including our need for salvation?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CABC26-4C6F-49AF-B33D-390D3086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443619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970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2516" y="829727"/>
            <a:ext cx="6313714" cy="182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Ephesians’ Setting and Purpose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A. Paul’s history with Ephesus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B. Ephesus’ obsession with Diana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C. Paul’s emphasis on life “in Christ”</a:t>
            </a:r>
          </a:p>
        </p:txBody>
      </p:sp>
    </p:spTree>
    <p:extLst>
      <p:ext uri="{BB962C8B-B14F-4D97-AF65-F5344CB8AC3E}">
        <p14:creationId xmlns:p14="http://schemas.microsoft.com/office/powerpoint/2010/main" val="128178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1F68E4-2230-410E-9994-305B10CA8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EE73A0AD-F7E1-45A0-AF05-A16E76B23E1F}"/>
              </a:ext>
            </a:extLst>
          </p:cNvPr>
          <p:cNvSpPr txBox="1"/>
          <p:nvPr/>
        </p:nvSpPr>
        <p:spPr>
          <a:xfrm>
            <a:off x="4736565" y="1716765"/>
            <a:ext cx="39664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768A0"/>
                </a:solidFill>
              </a:rPr>
              <a:t>Physical traits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“Race”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Economic status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Sexuality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Generational groupings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Political affiliation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Religion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Level of wokeness</a:t>
            </a:r>
          </a:p>
        </p:txBody>
      </p:sp>
    </p:spTree>
    <p:extLst>
      <p:ext uri="{BB962C8B-B14F-4D97-AF65-F5344CB8AC3E}">
        <p14:creationId xmlns:p14="http://schemas.microsoft.com/office/powerpoint/2010/main" val="8025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2516" y="829727"/>
            <a:ext cx="6313714" cy="182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Ephesians’ Setting and Purpose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A. Paul’s history with Ephesus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B. Ephesus’ obsession with Diana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C. Paul’s emphasis on life “in Christ”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7373FB-BF6B-41A7-B141-5447C7E3DA8F}"/>
              </a:ext>
            </a:extLst>
          </p:cNvPr>
          <p:cNvGrpSpPr/>
          <p:nvPr/>
        </p:nvGrpSpPr>
        <p:grpSpPr>
          <a:xfrm>
            <a:off x="4432516" y="5443619"/>
            <a:ext cx="7470448" cy="1292662"/>
            <a:chOff x="4432516" y="5443619"/>
            <a:chExt cx="7470448" cy="12926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39DB1B-47D7-4EB6-B9F0-9C9839BD4696}"/>
                </a:ext>
              </a:extLst>
            </p:cNvPr>
            <p:cNvSpPr txBox="1"/>
            <p:nvPr/>
          </p:nvSpPr>
          <p:spPr>
            <a:xfrm>
              <a:off x="4432516" y="5443619"/>
              <a:ext cx="74704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How has the world’s method of assigning identity influenced how you approach and interact with people?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B9526073-C183-4E3B-B7F9-2E5381AA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443619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2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345803" y="829727"/>
            <a:ext cx="6313714" cy="51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II. Paul’s Personal Greeting (1:1, 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499EEE-8893-4311-A8FF-FD88BECC531D}"/>
              </a:ext>
            </a:extLst>
          </p:cNvPr>
          <p:cNvGrpSpPr/>
          <p:nvPr/>
        </p:nvGrpSpPr>
        <p:grpSpPr>
          <a:xfrm>
            <a:off x="4432516" y="5841041"/>
            <a:ext cx="7470448" cy="892552"/>
            <a:chOff x="4432516" y="5841041"/>
            <a:chExt cx="7470448" cy="8925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F65604-6A8F-4435-ADAF-8BA5C6322CD6}"/>
                </a:ext>
              </a:extLst>
            </p:cNvPr>
            <p:cNvSpPr txBox="1"/>
            <p:nvPr/>
          </p:nvSpPr>
          <p:spPr>
            <a:xfrm>
              <a:off x="4432516" y="5841041"/>
              <a:ext cx="747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What might the pagan Ephesians conclude about the prospects of living devoted to God?</a:t>
              </a:r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3FF6BFA6-D1BE-4BCF-8924-DF2CF183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841041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345803" y="829727"/>
            <a:ext cx="6313714" cy="51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II. Paul’s Personal Greeting (1:1, 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DC734B-9800-4D04-858C-C58A710896C2}"/>
              </a:ext>
            </a:extLst>
          </p:cNvPr>
          <p:cNvGrpSpPr/>
          <p:nvPr/>
        </p:nvGrpSpPr>
        <p:grpSpPr>
          <a:xfrm>
            <a:off x="4432516" y="5841041"/>
            <a:ext cx="7470448" cy="892552"/>
            <a:chOff x="4432516" y="5841041"/>
            <a:chExt cx="7470448" cy="8925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F65604-6A8F-4435-ADAF-8BA5C6322CD6}"/>
                </a:ext>
              </a:extLst>
            </p:cNvPr>
            <p:cNvSpPr txBox="1"/>
            <p:nvPr/>
          </p:nvSpPr>
          <p:spPr>
            <a:xfrm>
              <a:off x="4432516" y="5841041"/>
              <a:ext cx="747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When has your shared faith helped you connect with a believer from a different culture?</a:t>
              </a:r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3FF6BFA6-D1BE-4BCF-8924-DF2CF183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841041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2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259092" y="829726"/>
            <a:ext cx="6989605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III. Introduction to Life in Christ (1:3-5)</a:t>
            </a:r>
          </a:p>
          <a:p>
            <a:pPr>
              <a:lnSpc>
                <a:spcPts val="3400"/>
              </a:lnSpc>
              <a:tabLst>
                <a:tab pos="481013" algn="l"/>
              </a:tabLst>
            </a:pPr>
            <a:r>
              <a:rPr lang="en-US" sz="2800" b="1" dirty="0"/>
              <a:t>	A. God bestowed us with blessings (1:3)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6892CC-B19E-43C6-8BDB-A70EDA76DD9D}"/>
              </a:ext>
            </a:extLst>
          </p:cNvPr>
          <p:cNvGrpSpPr/>
          <p:nvPr/>
        </p:nvGrpSpPr>
        <p:grpSpPr>
          <a:xfrm>
            <a:off x="4432516" y="5440991"/>
            <a:ext cx="7470448" cy="1292662"/>
            <a:chOff x="4432516" y="5440991"/>
            <a:chExt cx="7470448" cy="12926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FCB8EB-368A-487A-B8FF-B978018FFB8D}"/>
                </a:ext>
              </a:extLst>
            </p:cNvPr>
            <p:cNvSpPr txBox="1"/>
            <p:nvPr/>
          </p:nvSpPr>
          <p:spPr>
            <a:xfrm>
              <a:off x="4432516" y="5440991"/>
              <a:ext cx="74704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How do the blessings of Christ compare to the Ephesian wealth? To what might you compare your blessings in Christ?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BC4ED45E-ADC3-4A49-A15D-69B4EDA2E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443619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0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259092" y="829726"/>
            <a:ext cx="6989605" cy="138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III. Introduction to Life in Christ (1:3-5)</a:t>
            </a:r>
          </a:p>
          <a:p>
            <a:pPr>
              <a:lnSpc>
                <a:spcPts val="3400"/>
              </a:lnSpc>
              <a:tabLst>
                <a:tab pos="481013" algn="l"/>
              </a:tabLst>
            </a:pPr>
            <a:r>
              <a:rPr lang="en-US" sz="2800" b="1" dirty="0"/>
              <a:t>	A. God bestowed us with blessings (1:3)</a:t>
            </a:r>
          </a:p>
          <a:p>
            <a:pPr>
              <a:lnSpc>
                <a:spcPts val="3400"/>
              </a:lnSpc>
              <a:tabLst>
                <a:tab pos="481013" algn="l"/>
              </a:tabLst>
            </a:pPr>
            <a:r>
              <a:rPr lang="en-US" sz="2800" b="1" dirty="0"/>
              <a:t>	B. God chose us to salvation (1:4)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78D85-F6BB-43FC-9E7B-E59C318CBBE8}"/>
              </a:ext>
            </a:extLst>
          </p:cNvPr>
          <p:cNvGrpSpPr/>
          <p:nvPr/>
        </p:nvGrpSpPr>
        <p:grpSpPr>
          <a:xfrm>
            <a:off x="4432516" y="5440991"/>
            <a:ext cx="7470448" cy="1292662"/>
            <a:chOff x="4432516" y="5440991"/>
            <a:chExt cx="7470448" cy="12926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C55289-77C4-4F37-A8E7-FB94A52FB4B3}"/>
                </a:ext>
              </a:extLst>
            </p:cNvPr>
            <p:cNvSpPr txBox="1"/>
            <p:nvPr/>
          </p:nvSpPr>
          <p:spPr>
            <a:xfrm>
              <a:off x="4432516" y="5440991"/>
              <a:ext cx="74704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Why should the doctrine of election motivate us to share the gospel? What difference will our witnessing make in eternity?</a:t>
              </a:r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BC9F6A5E-E157-4136-B534-51BF2D6C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443619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0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AFF875-2545-4147-9914-2BB7E4B3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45808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7AE90EF1-0421-47FD-A98B-1432F2113EE9}"/>
              </a:ext>
            </a:extLst>
          </p:cNvPr>
          <p:cNvSpPr txBox="1"/>
          <p:nvPr/>
        </p:nvSpPr>
        <p:spPr>
          <a:xfrm>
            <a:off x="4736565" y="1716765"/>
            <a:ext cx="3966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768A0"/>
                </a:solidFill>
              </a:rPr>
              <a:t>Speech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Thoughts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Motives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Desires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Actions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Relationships 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Entertainment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Choices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Finances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342136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259092" y="829726"/>
            <a:ext cx="6989605" cy="182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III. Introduction to Life in Christ (1:3-5)</a:t>
            </a:r>
          </a:p>
          <a:p>
            <a:pPr>
              <a:lnSpc>
                <a:spcPts val="3400"/>
              </a:lnSpc>
              <a:tabLst>
                <a:tab pos="481013" algn="l"/>
              </a:tabLst>
            </a:pPr>
            <a:r>
              <a:rPr lang="en-US" sz="2800" b="1" dirty="0"/>
              <a:t>	A. God bestowed us with blessings (1:3)</a:t>
            </a:r>
          </a:p>
          <a:p>
            <a:pPr>
              <a:lnSpc>
                <a:spcPts val="3400"/>
              </a:lnSpc>
              <a:tabLst>
                <a:tab pos="481013" algn="l"/>
              </a:tabLst>
            </a:pPr>
            <a:r>
              <a:rPr lang="en-US" sz="2800" b="1" dirty="0"/>
              <a:t>	B. God chose us to salvation (1:4)</a:t>
            </a:r>
          </a:p>
          <a:p>
            <a:pPr>
              <a:lnSpc>
                <a:spcPts val="3400"/>
              </a:lnSpc>
              <a:tabLst>
                <a:tab pos="481013" algn="l"/>
              </a:tabLst>
            </a:pPr>
            <a:r>
              <a:rPr lang="en-US" sz="2800" b="1" dirty="0"/>
              <a:t>	C. God predestinated us to adoption (1:5)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9EBA50-085B-4701-A66E-606BE48A9765}"/>
              </a:ext>
            </a:extLst>
          </p:cNvPr>
          <p:cNvGrpSpPr/>
          <p:nvPr/>
        </p:nvGrpSpPr>
        <p:grpSpPr>
          <a:xfrm>
            <a:off x="4432516" y="5841041"/>
            <a:ext cx="7470448" cy="892552"/>
            <a:chOff x="4432516" y="5841041"/>
            <a:chExt cx="7470448" cy="8925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1D2176-C02C-405C-B441-D800134DAAEF}"/>
                </a:ext>
              </a:extLst>
            </p:cNvPr>
            <p:cNvSpPr txBox="1"/>
            <p:nvPr/>
          </p:nvSpPr>
          <p:spPr>
            <a:xfrm>
              <a:off x="4432516" y="5841041"/>
              <a:ext cx="747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Why should God’s adoption of us give us a deep sense of God’s love for us?</a:t>
              </a:r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530F9EC-641A-4DE2-A2B0-BF03D588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841041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27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2516" y="829727"/>
            <a:ext cx="6313714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Ephesians’ Setting and Purpose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A. Paul’s history with Ephesus</a:t>
            </a:r>
          </a:p>
        </p:txBody>
      </p:sp>
    </p:spTree>
    <p:extLst>
      <p:ext uri="{BB962C8B-B14F-4D97-AF65-F5344CB8AC3E}">
        <p14:creationId xmlns:p14="http://schemas.microsoft.com/office/powerpoint/2010/main" val="35403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AFF875-2545-4147-9914-2BB7E4B3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45808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7AE90EF1-0421-47FD-A98B-1432F2113EE9}"/>
              </a:ext>
            </a:extLst>
          </p:cNvPr>
          <p:cNvSpPr txBox="1"/>
          <p:nvPr/>
        </p:nvSpPr>
        <p:spPr>
          <a:xfrm>
            <a:off x="4736565" y="1716765"/>
            <a:ext cx="3966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768A0"/>
                </a:solidFill>
              </a:rPr>
              <a:t>Speech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Thoughts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Motives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Desires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Actions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Relationships 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Entertainment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Choices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Finances</a:t>
            </a:r>
          </a:p>
          <a:p>
            <a:r>
              <a:rPr lang="en-US" sz="2800" b="1" dirty="0">
                <a:solidFill>
                  <a:srgbClr val="0768A0"/>
                </a:solidFill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3170908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1FA7172-D173-47ED-B585-996036CF5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D5E91C1-EB2D-4C8F-806D-10B229F2E2F8}"/>
                </a:ext>
              </a:extLst>
            </p:cNvPr>
            <p:cNvSpPr/>
            <p:nvPr/>
          </p:nvSpPr>
          <p:spPr>
            <a:xfrm>
              <a:off x="0" y="0"/>
              <a:ext cx="1219199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10699577-17D2-4732-A106-5812391A7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 r="56"/>
            <a:stretch/>
          </p:blipFill>
          <p:spPr>
            <a:xfrm>
              <a:off x="0" y="0"/>
              <a:ext cx="5175316" cy="6858000"/>
            </a:xfrm>
            <a:prstGeom prst="rect">
              <a:avLst/>
            </a:prstGeom>
            <a:effectLst>
              <a:outerShdw blurRad="25400" dist="38100" algn="l" rotWithShape="0">
                <a:prstClr val="black">
                  <a:alpha val="25000"/>
                </a:prstClr>
              </a:outerShdw>
            </a:effec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DD5E9F-F2D5-42F8-8DDE-6DAF4EBA43E9}"/>
                </a:ext>
              </a:extLst>
            </p:cNvPr>
            <p:cNvGrpSpPr/>
            <p:nvPr/>
          </p:nvGrpSpPr>
          <p:grpSpPr>
            <a:xfrm>
              <a:off x="11956253" y="0"/>
              <a:ext cx="73436" cy="6858000"/>
              <a:chOff x="9838414" y="48309"/>
              <a:chExt cx="348721" cy="678826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2A283E-795D-47F9-95F8-451E96E80FB6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1609D0-CCD9-43D0-8BA9-8D8C9F5C41B2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4E3F91-9085-424A-A5DE-72986FA088EA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8C205F-75C7-4FC9-B2D5-DA8357C5FBF2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37CFBD-1CC3-480C-8BBA-47533ECD0EFC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3A73C8-D051-4046-9DB1-443B72C6D342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BB287-B949-4BA0-9DE7-3B5C4355C352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7288EF-AA45-4FEF-B4F3-746F6B86EE8B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CD5D0C-E4F1-4B1A-AC4E-B7066D140D1C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306EEC-634F-4718-9AE9-27AB90F0FE50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18CD753-2081-4FEC-936D-60FC7FB47BBD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78FD02-F22C-45CC-87A9-CFAEA6593C3D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39B530-DEDE-4056-9F6F-E1960F8B6245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996A5C-1A65-4468-B9CF-810616A9EC2F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58991B4-B7D1-42CA-B2BE-0F96F0EF9408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1248C5D-3706-475C-BFF6-1A89078F966A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86D6F3-F47E-4392-9606-0256B3FA239C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5685D0-4BD1-4F09-A15D-D9BFFEC2AB5B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D03700-B01A-4556-BED8-2F7D8F62D805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483F9B-FE47-4D88-A313-F5721AA4EDE1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D8DD40-570A-4D84-A13E-C9BCC99939D9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F2039D-E4DB-47A9-A0ED-EB6E348A3703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C084B-5E65-4815-980C-71F338282B0E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5F6854-2FCF-402F-9D76-21A88BA09DE6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C023578-D008-4848-A251-3D31F683B14F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8B16B10-E99B-4B84-8395-C33CFC4B570F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52D775-A65F-4C06-BC78-D11C96387761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43A307-4ADB-4206-8A18-EDEF5735FC16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854F60-6335-4D5B-BEA7-662ED6F410E6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9FA1CB-B87A-4F60-A239-A444261DE2F6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5911AA-B926-464A-BA8E-159E421D4D4A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B2BDE5-16B8-45C4-9843-766D6197386D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6DBD1B5-4980-4BE1-A71C-060C90DC2627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FCBAEDA-AFFC-4FB6-B353-DBE794EBCEB7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F4D1448-7F4C-4B21-AE0C-BCAD83C0A387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81B78CF-D27C-4F24-82C1-61B569C9E5E2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1664F99-AD59-4B4F-BE7E-5C7FE3A9BD13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BEF52C5-E293-474E-B1EF-438198A90381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8A630BA-6128-4964-B4FC-B263DCC90511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3380C2E-03AB-44B2-9DAA-DE68F018FCEA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91489F9-2E1A-42AF-8535-BEDD4F93AE57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BD71782-1784-44F3-92A6-DA0EE6951658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4F3D38-4934-46AE-ADA2-B020AB6B29A5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A66486F-386B-4033-BAD8-1C250DD47FC9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1065A13-04E6-46AC-87F2-240FB3748CBF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AB99F92-8351-4D70-8DAC-6FCDA57E4698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81075A7-F5DD-4898-A795-4B4CECA7316E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07B7463-D107-4752-87BC-90363346EB79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42E906A-B191-411C-9F8F-735ECE5E9281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AC4CC9C-774D-4884-91B0-569CCD7888E8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1CBC1D7-7464-428D-8F17-82A78E511D42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D4A53BD-728C-4491-A306-81AF0B4A3AE0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04A8EC6-2E00-42FD-940F-A00D9667DE6E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D92AD6E-A3D8-4F68-B5F8-4C9EA75B84B8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ECC595-86AF-4060-B65D-52FD2E57C1D7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32584DF-3A09-4DB3-8410-DAEB45F6E5AF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0E3EB3C-457D-4776-A617-859AF1F154C8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D625AD1-4C97-42CA-9078-5CCFBA60D1F3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9FB5578-678A-47BC-9E81-A0B2B97A4194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DB36AF4-D81D-4226-BD04-B24CF02E449F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17B65DD-612B-4B7A-8DBC-9F31B8197083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A9C658A-B36D-4C1E-9826-EEC2CBCDEF86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C19FE65-C012-465F-AA19-716348A953C3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56E504-4F1C-4CE1-B419-8E63D9E1C5A0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811E1B0-D196-4B9A-9024-58C35EA1F79C}"/>
                </a:ext>
              </a:extLst>
            </p:cNvPr>
            <p:cNvGrpSpPr/>
            <p:nvPr/>
          </p:nvGrpSpPr>
          <p:grpSpPr>
            <a:xfrm>
              <a:off x="12070863" y="0"/>
              <a:ext cx="121137" cy="6858000"/>
              <a:chOff x="9838414" y="48309"/>
              <a:chExt cx="348721" cy="6788262"/>
            </a:xfrm>
            <a:solidFill>
              <a:srgbClr val="2F347D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38AA1D5-443B-4514-B95D-00C064DC5D18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2E1E823-987C-4CE7-8359-AF4BA6230FD5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157D8A-7EB2-41AB-BB5D-F308BF764187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CF0E2EC-3BA1-42F2-9131-6F3FC82F232F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B10236F-C259-4A4D-B702-BE7DA4907544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9FB4A26-8041-4FCC-BAD7-231CAC9C0505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FD192F3-E659-407A-9BE7-BCCBD045A066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6031FE3-AAB1-4923-B8EE-F35DCF8A1DD1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0717E91-1488-4FBD-9F8F-18869806411F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A724A4B-128C-4D59-8A71-E4FD1356CA03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BFF72A2-6210-4D14-B6EF-DD23CF8DDDE2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265998-7059-4FA4-8649-8B9770099CC9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086B9CC-99AF-41D7-AD95-0C1B8F7197C5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27AD067-30A8-43ED-BF7D-FFC15F3EEC14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24AC2CE-D1C8-40FF-88D5-AAB12C195233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19942C-F27A-458D-988A-30A483AC57F6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D4C9EDE-8719-48E3-A9EE-B295315D518D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4A4DAF-F593-407E-B1EC-D71C7B7CAAA5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02EC8AC-A500-471B-AF8C-4560243AFEFE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114AA43-D11C-41B5-B0EC-113FD7E29518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126EA9D-14C2-4D98-BD9B-1985713F79E6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76422C8-24E6-43FC-959D-AE0C7E48BD0C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4D2368A-99EE-46A2-AD00-1DA99A2D8044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C2B4458-80F7-4373-806D-419A9C1A9EDA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CE797F5-8FB5-4250-B1AC-E20F1BACB2BA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F5C6925-812A-4795-90FF-F60C4DF98CF5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17B407E-7DC3-4593-A340-7E59CD4D133D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F8BAFE9-304D-46F1-874D-7F3E16ADD7CB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AA20579-05B0-4F3D-BC80-6FEA26FB45C9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51F1015-993D-40D2-80FD-645102F8C4A0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B3268A-DF77-4FE3-9F11-8ACAE5A334B6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D7594CF-C43C-47ED-B5A1-26DC906BFD40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F79B8E3-50DC-43DC-9693-8B677AC1DB66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940FC24-35EF-4883-B31D-7DF5F2AABBAB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0B4BECB-2739-469B-A518-571AE66D4664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046B8FB-5C5A-4AF8-978B-965D78D25B39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3AE2FED-70D2-4208-A532-A2BEF569D15E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9848C6B9-8061-465C-B8AC-7483AF2ED7CE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0AEE83A-7FA9-4237-A742-30F22622221C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0C244E9-E8FE-47D7-8D7D-7F2646F8FC86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04A7D4D-2CC5-459D-A061-DCD74A14D637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3CE2A34C-7153-45C9-8AF2-DA80B9E0AFDA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0A035A3-CB1F-4C1F-82ED-748DCA8FBFD9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DFEFA1E-D90A-4274-BAAB-9E52260EF7BE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905E21-9A30-4D89-B22C-E1DFEA73D3B2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4CA385-CCC8-4BE5-A8FE-B9272D56825A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0C92E57-C6FE-409A-A7FD-C644C8275B50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F032284-F125-4D17-8FC8-32F90E875C2F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6FCE203-5241-4D64-A914-247B688869A2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DB5D44A-D97C-4C6F-85E3-302BF9D0525C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678F22-CBB9-41EC-9C7A-BA72717FEF57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3F9DEE3-9D1E-41C5-9A3B-5C0FFCFD551A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D3D44B4-46F8-4B5B-940D-C95DC2C72745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C8E8D75-0886-4313-8F42-F9869A8B3931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582C65C-8E7C-4456-8A61-3FF14F9BA26E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37AE94E-49FA-404E-9C78-DC44CD47B5A0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9071114-01AD-4D01-9836-D4BD3C322400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ED857D5-20BD-40B0-B497-AE7BAD4BC475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7A61EC7-1437-4692-B338-26A4625F1734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1A7EBEC-F9F7-4E22-A012-A48AED5C7529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09EBD91-AE0D-496F-A6F7-A7EC66012836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8CB90AE-8B1E-490E-A013-62C9E12897C1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A14F219-B169-4A43-B280-AFD6E3AFD25A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7966DD3-B740-412B-9B90-CABEA4A5A8B4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6" name="Picture 135" descr="A picture containing invertebrate, coelenterate, leaf&#10;&#10;Description automatically generated">
              <a:extLst>
                <a:ext uri="{FF2B5EF4-FFF2-40B4-BE49-F238E27FC236}">
                  <a16:creationId xmlns:a16="http://schemas.microsoft.com/office/drawing/2014/main" id="{60673945-87AB-473C-B9C4-7F1110B2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418" y="707555"/>
              <a:ext cx="4752731" cy="5442889"/>
            </a:xfrm>
            <a:prstGeom prst="rect">
              <a:avLst/>
            </a:prstGeom>
          </p:spPr>
        </p:pic>
        <p:pic>
          <p:nvPicPr>
            <p:cNvPr id="140" name="Picture 139" descr="Text&#10;&#10;Description automatically generated">
              <a:extLst>
                <a:ext uri="{FF2B5EF4-FFF2-40B4-BE49-F238E27FC236}">
                  <a16:creationId xmlns:a16="http://schemas.microsoft.com/office/drawing/2014/main" id="{533AC4B6-14E1-40FA-A755-E18968FB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726" y="1455931"/>
              <a:ext cx="6773243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53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C7E41BF-3806-4B3A-A7AE-148113BD3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r="3576"/>
          <a:stretch/>
        </p:blipFill>
        <p:spPr>
          <a:xfrm rot="16200000">
            <a:off x="2667000" y="-2667000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2516" y="829727"/>
            <a:ext cx="6313714" cy="138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Ephesians’ Setting and Purpose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A. Paul’s history with Ephesus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B. Ephesus’ obsession with Diana</a:t>
            </a:r>
          </a:p>
        </p:txBody>
      </p:sp>
    </p:spTree>
    <p:extLst>
      <p:ext uri="{BB962C8B-B14F-4D97-AF65-F5344CB8AC3E}">
        <p14:creationId xmlns:p14="http://schemas.microsoft.com/office/powerpoint/2010/main" val="37380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29C040-94CF-4859-A16B-06988C2555E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mountain, outdoor, building material, stone&#10;&#10;Description automatically generated">
              <a:extLst>
                <a:ext uri="{FF2B5EF4-FFF2-40B4-BE49-F238E27FC236}">
                  <a16:creationId xmlns:a16="http://schemas.microsoft.com/office/drawing/2014/main" id="{514697EF-8DFD-4BD3-AE63-1627D3756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1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D2C3A02-C78A-4EA4-8DC2-0EE5B07BD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91" y="141112"/>
              <a:ext cx="7212193" cy="963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00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1919F3-684C-40A4-BEDB-1DCEC73A7291}"/>
              </a:ext>
            </a:extLst>
          </p:cNvPr>
          <p:cNvGrpSpPr/>
          <p:nvPr/>
        </p:nvGrpSpPr>
        <p:grpSpPr>
          <a:xfrm>
            <a:off x="902" y="0"/>
            <a:ext cx="12190196" cy="6858000"/>
            <a:chOff x="902" y="0"/>
            <a:chExt cx="12190196" cy="6858000"/>
          </a:xfrm>
        </p:grpSpPr>
        <p:pic>
          <p:nvPicPr>
            <p:cNvPr id="5" name="Picture 4" descr="A picture containing ground, outdoor, sky&#10;&#10;Description automatically generated">
              <a:extLst>
                <a:ext uri="{FF2B5EF4-FFF2-40B4-BE49-F238E27FC236}">
                  <a16:creationId xmlns:a16="http://schemas.microsoft.com/office/drawing/2014/main" id="{C430B8B8-6D1C-45E8-AE09-7BC83F9D0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" y="0"/>
              <a:ext cx="12190196" cy="6858000"/>
            </a:xfrm>
            <a:prstGeom prst="rect">
              <a:avLst/>
            </a:prstGeom>
          </p:spPr>
        </p:pic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B3A6545-7F41-4D09-9108-A7AAD5AB8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69"/>
            <a:stretch/>
          </p:blipFill>
          <p:spPr>
            <a:xfrm>
              <a:off x="7840420" y="133229"/>
              <a:ext cx="4221375" cy="963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65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78BAC06-B5A5-4A0D-9DC7-51725CBE6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9BC9D5-9558-4489-9EFD-5C3ECA834655}"/>
              </a:ext>
            </a:extLst>
          </p:cNvPr>
          <p:cNvGrpSpPr/>
          <p:nvPr/>
        </p:nvGrpSpPr>
        <p:grpSpPr>
          <a:xfrm>
            <a:off x="-1" y="-2"/>
            <a:ext cx="12193833" cy="6858001"/>
            <a:chOff x="-1" y="-2"/>
            <a:chExt cx="12193833" cy="6858001"/>
          </a:xfrm>
        </p:grpSpPr>
        <p:pic>
          <p:nvPicPr>
            <p:cNvPr id="7" name="Picture 6" descr="A picture containing grass, sky, outdoor, rock&#10;&#10;Description automatically generated">
              <a:extLst>
                <a:ext uri="{FF2B5EF4-FFF2-40B4-BE49-F238E27FC236}">
                  <a16:creationId xmlns:a16="http://schemas.microsoft.com/office/drawing/2014/main" id="{580E9E2D-2CF8-4F32-BBCE-BDDCCAF59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2" r="17642"/>
            <a:stretch/>
          </p:blipFill>
          <p:spPr>
            <a:xfrm>
              <a:off x="-1" y="-2"/>
              <a:ext cx="12193833" cy="685800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C71CD6A6-E7AB-47B0-B41F-8216973CB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74" y="133229"/>
              <a:ext cx="7212193" cy="963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746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2516" y="829727"/>
            <a:ext cx="6313714" cy="138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Ephesians’ Setting and Purpose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A. Paul’s history with Ephesus</a:t>
            </a:r>
          </a:p>
          <a:p>
            <a:pPr>
              <a:lnSpc>
                <a:spcPts val="3400"/>
              </a:lnSpc>
              <a:tabLst>
                <a:tab pos="284163" algn="l"/>
              </a:tabLst>
            </a:pPr>
            <a:r>
              <a:rPr lang="en-US" sz="2800" b="1" dirty="0"/>
              <a:t>	B. Ephesus’ obsession with Diana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454095-9A72-4E50-A3A9-36D5123EAF66}"/>
              </a:ext>
            </a:extLst>
          </p:cNvPr>
          <p:cNvGrpSpPr/>
          <p:nvPr/>
        </p:nvGrpSpPr>
        <p:grpSpPr>
          <a:xfrm>
            <a:off x="4432516" y="5443619"/>
            <a:ext cx="7470448" cy="1292662"/>
            <a:chOff x="4432516" y="5443619"/>
            <a:chExt cx="7470448" cy="12926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CF04A-B165-4D21-B6E8-1CAA3E8A1B05}"/>
                </a:ext>
              </a:extLst>
            </p:cNvPr>
            <p:cNvSpPr txBox="1"/>
            <p:nvPr/>
          </p:nvSpPr>
          <p:spPr>
            <a:xfrm>
              <a:off x="4432516" y="5443619"/>
              <a:ext cx="74704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0238" algn="l"/>
                </a:tabLst>
              </a:pPr>
              <a:r>
                <a:rPr lang="en-US" sz="2600" b="1" dirty="0"/>
                <a:t>	How would you describe the gratefulness the Ephesians showed to Diana, the one they believed protected life and provided for needs?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CABC26-4C6F-49AF-B33D-390D3086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875" y="5443619"/>
              <a:ext cx="523176" cy="41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9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3990</TotalTime>
  <Words>461</Words>
  <Application>Microsoft Office PowerPoint</Application>
  <PresentationFormat>Widescreen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76</cp:revision>
  <dcterms:created xsi:type="dcterms:W3CDTF">2021-04-22T15:46:18Z</dcterms:created>
  <dcterms:modified xsi:type="dcterms:W3CDTF">2021-06-16T00:15:22Z</dcterms:modified>
</cp:coreProperties>
</file>