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0" r:id="rId3"/>
    <p:sldId id="296" r:id="rId4"/>
    <p:sldId id="297" r:id="rId5"/>
    <p:sldId id="298" r:id="rId6"/>
    <p:sldId id="299" r:id="rId7"/>
    <p:sldId id="300" r:id="rId8"/>
    <p:sldId id="301" r:id="rId9"/>
    <p:sldId id="290" r:id="rId10"/>
    <p:sldId id="302" r:id="rId11"/>
    <p:sldId id="295" r:id="rId12"/>
    <p:sldId id="304" r:id="rId13"/>
    <p:sldId id="303" r:id="rId14"/>
    <p:sldId id="278" r:id="rId15"/>
    <p:sldId id="305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A04"/>
    <a:srgbClr val="DB8C11"/>
    <a:srgbClr val="EFB32F"/>
    <a:srgbClr val="A47C62"/>
    <a:srgbClr val="B8A087"/>
    <a:srgbClr val="795B52"/>
    <a:srgbClr val="51565B"/>
    <a:srgbClr val="8B766A"/>
    <a:srgbClr val="0A6CA1"/>
    <a:srgbClr val="85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40ADDF6F-6AAC-44BE-ADBA-C8B5A2BB364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48" y="57340"/>
            <a:ext cx="59319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1BA6E4C-136C-4291-A40F-0FB6CF7CE95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83E62D24-44D2-4F5D-B68D-14BD85769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59657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being secure in salvation affect our service for the Lord?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FA338-9940-4C97-9544-F2948D0C2D25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with Christ (2:4–6)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God loved us through Christ (2:4)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God gave us life in Christ (2:5, 6)</a:t>
            </a:r>
          </a:p>
        </p:txBody>
      </p:sp>
    </p:spTree>
    <p:extLst>
      <p:ext uri="{BB962C8B-B14F-4D97-AF65-F5344CB8AC3E}">
        <p14:creationId xmlns:p14="http://schemas.microsoft.com/office/powerpoint/2010/main" val="62173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is it important that the riches of God’s grace toward us now are “exceeding”?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2648-2354-459C-9EE0-E65797122083}"/>
              </a:ext>
            </a:extLst>
          </p:cNvPr>
          <p:cNvSpPr txBox="1"/>
          <p:nvPr/>
        </p:nvSpPr>
        <p:spPr>
          <a:xfrm>
            <a:off x="4251209" y="829726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Purposes for Union with Christ (2:7–10)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To portray grace (2:7–9)</a:t>
            </a:r>
          </a:p>
        </p:txBody>
      </p:sp>
    </p:spTree>
    <p:extLst>
      <p:ext uri="{BB962C8B-B14F-4D97-AF65-F5344CB8AC3E}">
        <p14:creationId xmlns:p14="http://schemas.microsoft.com/office/powerpoint/2010/main" val="33128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is true of all the works of those who try to earn salvation?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2648-2354-459C-9EE0-E65797122083}"/>
              </a:ext>
            </a:extLst>
          </p:cNvPr>
          <p:cNvSpPr txBox="1"/>
          <p:nvPr/>
        </p:nvSpPr>
        <p:spPr>
          <a:xfrm>
            <a:off x="4251209" y="829726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Purposes for Union with Christ (2:7–10)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To portray grace (2:7–9)</a:t>
            </a:r>
          </a:p>
        </p:txBody>
      </p:sp>
    </p:spTree>
    <p:extLst>
      <p:ext uri="{BB962C8B-B14F-4D97-AF65-F5344CB8AC3E}">
        <p14:creationId xmlns:p14="http://schemas.microsoft.com/office/powerpoint/2010/main" val="33001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would you say to someone who believes God’s plan for his or her life ended with salvation?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722648-2354-459C-9EE0-E65797122083}"/>
              </a:ext>
            </a:extLst>
          </p:cNvPr>
          <p:cNvSpPr txBox="1"/>
          <p:nvPr/>
        </p:nvSpPr>
        <p:spPr>
          <a:xfrm>
            <a:off x="4251209" y="829726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Purposes for Union with Christ (2:7–10)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To portray grace (2:7–9)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B. To produce good works (2:10)</a:t>
            </a:r>
          </a:p>
        </p:txBody>
      </p:sp>
    </p:spTree>
    <p:extLst>
      <p:ext uri="{BB962C8B-B14F-4D97-AF65-F5344CB8AC3E}">
        <p14:creationId xmlns:p14="http://schemas.microsoft.com/office/powerpoint/2010/main" val="253345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8FE5C14-3437-4687-81C3-6542A3BF7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4" y="3427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9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7C4522A-B50D-4748-ACD8-B4ADE180A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5B3E7536-178A-4252-863A-5EA16876EE7A}"/>
              </a:ext>
            </a:extLst>
          </p:cNvPr>
          <p:cNvSpPr txBox="1"/>
          <p:nvPr/>
        </p:nvSpPr>
        <p:spPr>
          <a:xfrm>
            <a:off x="4736565" y="1716765"/>
            <a:ext cx="39664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Make serving a priority.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Prepare to serve.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Pray about serving.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Train others to serve.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Serve with enthusiasm.</a:t>
            </a:r>
          </a:p>
          <a:p>
            <a:pPr>
              <a:tabLst>
                <a:tab pos="236538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Appreciate those who 	serve well.</a:t>
            </a:r>
          </a:p>
          <a:p>
            <a:pPr>
              <a:tabLst>
                <a:tab pos="236538" algn="l"/>
              </a:tabLst>
            </a:pPr>
            <a:r>
              <a:rPr lang="en-US" sz="2800" b="1" dirty="0">
                <a:solidFill>
                  <a:srgbClr val="0768A0"/>
                </a:solidFill>
              </a:rPr>
              <a:t>Evaluate your service in 	order to improve it.</a:t>
            </a: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8BA175C-F4BE-4F60-B27D-AE2B13AC2CB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8591602-EF7F-421F-80FA-C8BE2529FFC2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31F96AE4-7FE8-4822-A1B4-F18631351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981D5755-19D1-4686-9239-38471CD88D05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5FDE54E0-F198-43DC-B05C-329315D220AB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1BFFCE14-618E-41A4-96B2-FB109A581E80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2C9DE6E-4796-4DD0-9E4B-87705FEE160D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1F7D130B-D042-4598-9114-346EE79265D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0E6226C4-968A-43E3-89F7-C2084E05156F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6CF6EAA-C388-4942-88D5-BF7A7DC9BD8B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4061F7C7-D92C-4687-A780-734787C71DB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EAE0A008-893A-40FB-8BBA-72851EF7DB98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802D64E5-F9BD-4E6B-A4C7-0B6CDC36F6BE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A5C409AC-115B-45BD-84FE-F200A00D4B28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C29562A0-4618-45DC-B498-51BD8BF2EB85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8887E164-7174-4E7C-8BE1-D44CDFD4ADB0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F4458C37-D47B-4D34-8CAB-0DB916684351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2FB0A92E-8D00-46CF-8C11-398E8798AD3E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C58EE464-BC87-413B-B7EF-F19CC9F23011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D1A87D7D-930D-4565-952A-E4B42C464629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4324E6B9-C38B-46B6-9B1C-EB1FF8AD8E18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AEBB104B-A451-45C6-B3AD-ACCBCF56004E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EB2C0584-ACD0-42B4-8A1A-9A7A080B772C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85F7DFC-AEDC-4DA3-9606-0BCF9022DD1F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0A23E64-5965-46FD-9C48-FDF15D43CB28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22588425-4430-4B66-A7B0-365327E940F6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AB5DFC3-1729-4682-9D21-A9BFCE5F66B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A070511-FD02-4C72-8870-BF15CD16474D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0FC202E1-CFE0-437E-884C-F7CE68AF8FC9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C4291BE0-B07C-4426-B7A0-43BC4C109BDE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6CDB54D-B9BB-4903-917C-0A4923256688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CD6D9C82-2B9F-464F-9A8C-6ADA98A7758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29CFBC94-37D6-464B-8F09-B4027CC75E38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C1E5FC8D-2249-40A5-9B5F-1D7DD447F3FC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8E7D1362-E6F9-4393-9636-E35F54EAD3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606C857B-BCAF-4ACD-B64C-5C01F7B3A823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E871EF34-ED65-4DA4-9195-99A918E6695D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85C4C0B5-7B72-4B31-BD01-189AE9FFC410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33B9E0FC-80C9-42BC-986B-EC1131F5171F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1B6DDC62-12A9-4D3A-A549-ED0C44D204BB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FB4C7034-16AB-42EB-9799-5ABD5491024D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C8C43CC7-184E-41B1-817B-82339D2A91DF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89F69E17-DEF8-4354-88C8-95AE30B3ACB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1264DFB7-280E-4631-A5EC-E0D038A0A092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F089C904-276A-4180-AFC6-CC738E97D6A3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3E00D1E9-DCDA-4A3B-A425-8E80DD70B10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739CD948-6810-44F5-82DC-05FFBB75E2E4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3B3DEB2B-97BD-4625-B5EF-1471A5B18150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8B826424-A871-4DB8-8C0A-25819594702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9291CD56-0E42-4676-A81A-A970CF501135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8AA2AE93-C179-4983-B963-29073EF288C6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2E38E3D5-6659-4770-876A-4CED54A02CB2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20A0E1E7-94CC-4086-B570-61A039E99574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ACE37934-EA79-4D0B-A84A-967EC70CEBC9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D4EBC664-33D7-4EC0-A679-3BDBDD5FDE0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9634DF74-318D-4E3C-8DC7-C7FFCF207687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D11E9339-2822-4A46-95E4-C69AB565FA9D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AF1D5439-6410-4413-B32D-1844B2307B09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63D0A170-983F-4BD8-9CA2-8AFB5EC86ED4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50A3665-A233-4BE3-9422-137AE4C96B25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633480C6-AF52-4DD4-885A-0A7ACDA54336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885E7EB2-0F8B-431D-8919-64BD38DA433E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6CC61DFF-E879-45D2-AF8C-9B8133A75DB1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8FCE8E4-AB71-4EE1-BD69-E23824A39422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523E137A-BD02-4C6D-944F-98D435270FA0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F755E46F-4EB5-4BDD-8983-3CAAE4586C5D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53A2C147-CAFC-45FA-80B8-FAE818A2085F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57C836A0-E685-40FD-9EBB-376655A32093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EA2964D-1DA3-425D-9F13-FCE75C3C3AE1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7DD6AEA-D889-486C-BFF7-2A07C00D7D6C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FB2B79E7-F956-4D91-A9F5-8C2D143502EF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1AB1E1C-50FC-4187-9FD7-FEC2ABD280A4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34FEDA0D-4B4F-4B42-9D47-0F4DDFA09AC6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C2E3D7A-5093-45E2-8668-5C1A09E7A233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411D6F64-6E17-4892-A6A0-56B97C293157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12ED420-71AB-4597-AADC-078431E4F0DD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6643D521-9965-4F61-81F2-FB9B7D1883B5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894D5522-6939-42E7-81B1-28AE64C93C90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77C658BC-D756-4653-ABE4-A49D9DC149A5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CCE2556-EA3B-4F18-BFB2-E1EC1D1C849E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80F08CA-FA35-42DA-9B2A-6996991B475E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88A64BC-815A-4C39-B48F-CE09CC8F1136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CF0E9CB1-2A93-4FE7-A786-8F55DE9798CD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44B0CC8B-3E5D-4FA6-9937-0ECD9B200C80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851B0933-4248-4502-ABBD-050D7312C9AB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CC9E0290-EFD8-4564-BBDC-0B5DC6C584E8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971BC267-151F-4AEB-9B74-620EB57336F4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F1391F5-1540-431B-A8DE-228BC6DBA49C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571EEE8-3072-454F-AF8F-4525A0CC5C7F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8F28927-A1A5-4D61-84EA-9973507B99D4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7DC96554-D22A-4467-8872-D7A1943E9B2A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EE17125E-E872-4AB2-A936-1466BAF297C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26D8F30E-E40C-427D-B63B-EEFAA83EF4BE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D5DC3DD-281C-430C-868A-83BD6EDAF957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977F458-12F5-4D0C-9616-0EFAA82DC998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A6B182F-75CE-482C-A1A8-F45C4BD85112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DD180457-1390-4C1B-82FC-94A6AACC4468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2D5B7B26-91ED-4058-B967-1747951C0EF7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59C2084-03A5-4D4B-91AA-982E990BDB7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6453A6D5-0E3F-4094-9C5D-570AE80BB693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9B6C73B-3AB6-4818-975B-81A13FA1C582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EC2D0B6-DCAF-43B1-8B62-3B7C9007641B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3506A64-570E-4287-A8E3-C84BCF43ADD8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80C639B-CD11-43E5-BB60-62A2D364BC3C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CB9A019E-3A82-448C-9DC9-A6E9DFC9D773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FE1FB825-D2BC-4A51-BC3F-DE7CB7F028B8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206C615-BE88-46DC-93E1-61F1EC05A0B8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321135F1-3019-46CA-989E-8FE10458F495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0B3A99E2-D60B-4AE9-BD44-FA376A7D355E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C0CE385-AFB0-424D-A59C-95FCAFE83E61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A16C7950-D2D9-4E3A-A224-3429B1FFE311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A57C7115-E467-45D8-ABA1-1E346C67326D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0D3047B-12BE-4EE2-BC0E-6465171774A3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1CA1E94-809A-4B60-9E45-F1E0D32E9EFE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201DEA82-2C0F-46B0-ADB1-93B3201F275C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FA6BC881-238F-4640-B51E-D9EFB6A3C262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F7B9BD23-BB5E-4D21-8B8F-8C7FE4CD409D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430D560-8B80-491C-9020-C4D9697A8708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FB05E6A-D6B3-4319-B6DA-2FD515E8791D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BF4182A-5383-4D51-8004-50CDFC10A38D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FAB08C0C-B6CD-4010-9768-EEF4E3C38089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0BE2576D-0C0D-4CE0-8008-98298520F8F9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0699324D-67D0-466F-AFE4-C304B2EA8993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AAE3B1DE-7486-4DDF-BD45-B7A57D900671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88FAFBE-0D7F-40CC-A1E2-ED8CD1839BEB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1EFAE993-34C7-466C-B638-62C25355E125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D74EF44-ED39-4099-8F98-0A1B45EEEBDC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0D5A3D9-2EA8-4745-BDE1-4FA8471E79D7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29C03C63-D79F-4D5C-8A7A-BC692FFBA05E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FDF78493-51D5-4001-A39C-D4AD5D3400A8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2651754B-86DB-4539-BEAE-4C2B079DDF4D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0E3BF13E-B995-44A3-AC6E-D70A8837F4F1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671386F1-FDF6-48F7-9771-BD16F81A0CD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0F0F3408-E6AB-4D2F-A18D-1E6329DA3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D3CD4E24-48A0-4C05-A331-028ED2FCF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59657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are some effects of being dead in trespasses and sins?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physical walking involve?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does physical walking involve? What does it mean to walk “according to the course of this world”?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1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significance is seen in Satan’s name, the “prince of the power of the air”?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can’t unbelievers, called “children of disobedience,” rightfully claim they are free in this life?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2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Jewish separation (2:3)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was the phrase “by nature children of wrath” important for the Jews to hear?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6" y="829727"/>
            <a:ext cx="6666408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Separation from Christ (2:1–3)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Gentile separation (2:1, 2)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Jewish separation (2:3)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three words would you use to describe living separated from God?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Union with Christ (2:4–6)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God loved us through Christ (2:4)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God gave us life in Christ (2:5, 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Why was the message of salvation “by grace” particularly important for the Jews to hear?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515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95</cp:revision>
  <dcterms:created xsi:type="dcterms:W3CDTF">2021-04-22T15:46:18Z</dcterms:created>
  <dcterms:modified xsi:type="dcterms:W3CDTF">2021-06-16T01:01:41Z</dcterms:modified>
</cp:coreProperties>
</file>