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306" r:id="rId4"/>
    <p:sldId id="290" r:id="rId5"/>
    <p:sldId id="307" r:id="rId6"/>
    <p:sldId id="309" r:id="rId7"/>
    <p:sldId id="310" r:id="rId8"/>
    <p:sldId id="311" r:id="rId9"/>
    <p:sldId id="308" r:id="rId10"/>
    <p:sldId id="312" r:id="rId11"/>
    <p:sldId id="314" r:id="rId12"/>
    <p:sldId id="313" r:id="rId13"/>
    <p:sldId id="30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CA1"/>
    <a:srgbClr val="5F8A04"/>
    <a:srgbClr val="DB8C11"/>
    <a:srgbClr val="EFB32F"/>
    <a:srgbClr val="A47C62"/>
    <a:srgbClr val="B8A087"/>
    <a:srgbClr val="795B52"/>
    <a:srgbClr val="51565B"/>
    <a:srgbClr val="8B766A"/>
    <a:srgbClr val="85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2C07BEFA-A96B-4424-8F81-75F98501D7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48" y="57340"/>
            <a:ext cx="59319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79150BA-B9EE-49EB-832F-AFE504617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9D4ED549-B05E-4B0C-BA55-9663D4F98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53108"/>
              <a:ext cx="6773243" cy="285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269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 Pictures of peace (2:19</a:t>
            </a:r>
            <a:r>
              <a:rPr lang="en-US" sz="1800" b="1" dirty="0"/>
              <a:t>–</a:t>
            </a:r>
            <a:r>
              <a:rPr lang="en-US" sz="2800" b="1" dirty="0"/>
              <a:t>22)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ellow citizens (2:19)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Family members (2:19)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responsibilities do family members have toward one another? How do those responsibilities apply to the family relationship believers share?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 Pictures of peace (2:19</a:t>
            </a:r>
            <a:r>
              <a:rPr lang="en-US" sz="1800" b="1" dirty="0"/>
              <a:t>–</a:t>
            </a:r>
            <a:r>
              <a:rPr lang="en-US" sz="2800" b="1" dirty="0"/>
              <a:t>22)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ellow citizens (2:19)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Family members (2:19)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3. Building blocks (2:20, 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might a local church practically look to Christ as its chief cornerstone?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353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 Pictures of peace (2:19</a:t>
            </a:r>
            <a:r>
              <a:rPr lang="en-US" sz="1800" b="1" dirty="0"/>
              <a:t>–</a:t>
            </a:r>
            <a:r>
              <a:rPr lang="en-US" sz="2800" b="1" dirty="0"/>
              <a:t>22)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ellow citizens (2:19)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Family members (2:19)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3. Building blocks (2:20, 21)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4. Holy temple (2:21, 22)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should being the temple of the Holy Spirit help believers unify?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D4B297-112B-4DCC-801C-E50833CB4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90FA7998-4A22-4875-AF8F-5BC1D43BE155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Be in the Word together.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Settle disagreements.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Live by the Holy Spirit.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Recognize good service.</a:t>
            </a:r>
          </a:p>
          <a:p>
            <a:pPr>
              <a:tabLst>
                <a:tab pos="228600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Have a clear doctrinal 	base.</a:t>
            </a:r>
          </a:p>
          <a:p>
            <a:pPr>
              <a:tabLst>
                <a:tab pos="228600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Seek to glorify God.</a:t>
            </a:r>
          </a:p>
          <a:p>
            <a:pPr>
              <a:tabLst>
                <a:tab pos="228600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Pray 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96330EB-7BC2-4EE6-901D-992AA20FD3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D89687E-46B7-4324-A9A4-08E80699FA64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2BFD0FC0-2DA9-44C8-8D85-C82123454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29A29A8-E5B0-407E-8FEA-680D6DCCEDCF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FCCFD088-733E-4EC1-8B4C-5EAA1A2E4F7C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4F2797B0-BC59-4920-A9A5-C91A1C684FE3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337CD38-DC84-4CFF-B280-3D32ADAE956D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1B5041B-BA09-4C89-AB81-2503CC489DA4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C684DA0-66AE-47FC-8591-9F937CCD955D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1D11DFD-FC7F-4B0D-ACFE-3E9AEBDF4FB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8B7D3FF-7653-484B-B025-E5073341AF0C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5FE60D3-B7B4-402D-BFD6-70F67F784AD6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CC4DC855-5963-429F-9E4B-BBCC895D70A2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3332A9B5-9EB3-4D6B-A81E-D811BBF20AC8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D76A821-5015-42BB-BA94-BF01A7045F58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85123E08-4DA8-47CB-8AB1-AC258067ADE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413894E-E090-4A5E-A31A-764563F937E2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EBEA82F9-39E6-4F1A-A106-7D0324ED545A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A3FBE546-398E-4804-999E-032E9B309F8F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F608691-930E-4C2C-AA6D-9141628C251D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A07DDECA-F3FC-410A-A277-584C4ACEBB54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A52E654-F3F0-4A6B-A7CB-C2B14F0C984A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5D3DAB4-588D-4B43-ACA8-FA4947F7301D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5FA7095-B849-4AFA-9110-45CF45B43729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F3C669E0-C3C4-4EA3-84F4-71F281E18C30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8A5E06C-8EA1-45AF-9378-334797365C97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A56CAED-E2D9-4AD5-8467-EF73DCE4F56D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D3B28DA-4C1A-4FB0-A206-222DD5EC0330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183B3C5-1D9B-45C0-A11B-FB28197FD2C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2D47E91F-B385-448E-B019-08F02276A6F7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63205C3-6C04-4C9C-B49E-C2B1B37295C5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985A7628-3F78-4E49-8FC3-5F1218EE6447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1577D2A3-0CFA-43EB-AEA9-6F48172BB66A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29439F6-BA47-4FC9-A1C1-A09A4F8463DE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5546DF5-B7B9-4B6E-8FB9-358930182EAD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4FB48AED-B26E-4296-86EE-124D38499936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7B8E7A43-E704-4D6B-9849-64D09A29DE4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37C0F88E-DAE2-4700-8708-313851234F85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C17006D-2563-4EE6-BEB6-C8D7826CB268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0D111FDC-750C-4F30-A86A-EB7A943EDB41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30BE3F0-8520-4546-94B2-621A3A242C79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D55FED49-511F-46A9-AE57-0C66A64A0FFF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46A48BDE-0B9D-4CDD-9B3F-E79127684345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8F12D24-30F5-48D8-93B9-6753B48F125F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72093E3-D2EA-443D-B5A1-CAD57B40E150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C3A0CCD-AA12-43A4-A1CF-DD22D9C754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04D1E9B-5A8F-4DFF-99BE-4193B5C695A0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B17F5F6A-0E4A-4001-879F-8C44A22E401B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296BA64-1E74-40A3-A541-4A35999A2241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6AC1154-CA12-4151-89BB-30A45F2EC051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B852832D-510B-4F60-9DE6-CAFE17BDBA34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0B7ED0E3-DE0E-4B0A-8B62-07259927CEC6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A99506CD-580D-4E0D-877A-A6C2BC38374C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7E7FA417-6D42-4E22-87AF-839096B5F46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9D42F84-E307-43CC-A219-13116C650EF5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EA90DEB-EE5D-43E0-A681-8474A4409075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3A70512-945D-476D-917F-2FEDB545A1D2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DF7805C1-002A-4D83-8CC3-FB625F0BC1A3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30C215C-51F0-416F-90AD-81E057A7C5C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800DFF01-E55A-49A0-AC4B-1B5D4FADBD9C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5602B96-0D3A-4CD3-98C1-C92B3D1773EB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D2825C8-331C-436E-B75B-B971B814885B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7B03C892-391F-42FC-81B2-973417D7F6EC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B48443E-5662-4554-B5F6-9DEAD325C412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325850A-CE1C-45FC-B0CF-E34C253CD725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3627F77E-CE8F-4BBA-B3FC-BC483CC8F6E0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44FA7CA-2E79-4DB6-8FDA-536262B03DF7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7AF393EC-562D-4A64-95BB-A66490A6C0BC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2E2D510-F2B8-4EDA-B04B-47C89C41659A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E287D3D-E0C0-4A40-A918-695A7037666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CE935BA-9C87-46B0-874F-1BF7144B72D6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07FC7B8-9724-4BDA-90EB-D72F37D9C1F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F2BF240-8FE1-46B5-AC2B-76945E2B170B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9992B2B-15FD-4252-A0B7-3B26914EC010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B34B81C-A149-4DD6-9E49-D2988613ABAF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47248D3-76FC-49CF-9971-1A55ED50B18F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AD3DEA5-2B9B-4DC0-849A-28B22CFFD14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676D513-F1A0-4E81-B846-139E5BE362EB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F76E567-88FF-45B8-87F1-E1FDAF06563D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C3D3DA0-CF15-4630-8BA6-B8EFB018D6DC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4F23003-E1E5-4E02-A6FE-34E2B5FD0AE7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91D450B-415E-4E1E-87FE-FBA94F64C723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2201F198-789C-4D8A-B178-9CD1BBD8000D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4AB3AA4-CC23-4142-98F8-F85A35B247F4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CB576B5-708B-4FA5-AD44-79CFA23EA4A4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C90A1E9-7266-4D1E-A464-259987E03CB8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5320FF0-D8E5-419B-926D-79EE5AD87FB8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DABFA82D-7485-4612-BC87-A05C44C13320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A2AAEC5-4B8B-4753-9342-45C34D2CA389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12309A5-67C5-42C0-A074-1153125C7DA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04847D6-8EB9-4686-9285-DAB92927B21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EBA1A78-FF8E-456E-89C6-9B338427C9E6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1C2DC69-15C0-40A0-B117-235E8151933E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73CE603-E12F-4A8A-B5B7-FF409A462B72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D9F681CA-2223-4A76-AE73-983CD444A867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DBAAFA5-2BFB-4BFF-B51C-5D377E8A3AA2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782AB2F-92E0-4CC8-8BF0-84DBE4C1D931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35AAFEB-CBC6-4DEB-8185-8A665178F813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B33EEBF-3A99-4937-A42B-52388CCABBD2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850E0BDC-D432-4848-BA7E-47CF2B669FCE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631B0B7-4121-44ED-9033-01B58709D168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135BEA6-C4CF-49CA-B7FD-11D58EF26F08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8FCD41F-00C4-45BA-96A1-8E02F7120ABC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2BBDCA1-064D-44AC-9E64-60503294B915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A4AFBB1-E27A-4AEA-BF15-C04BCF4F38BA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FD2ADAC-DD95-43C9-9572-2C1734E99D46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0F9DF25-9015-451F-872A-C35799DCEA16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1D69902-DB2B-43C6-B9C8-39321FF61FA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E0B6392C-BF08-4106-BD23-3519FE41267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BD1F7B-F03D-4050-AB5D-F4EA799887CA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A52ECC04-461D-4A77-88C9-10FA9AAC0FB7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A40190C4-BC15-47BA-A919-9157D91C32AA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012B781-5159-46B6-A44E-8843415B48CA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160F57D-D6EF-4519-90F7-D0E726474EE0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F7CEBBCA-7EB5-4FE0-8841-8EEBCE58DF3C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A07E0C3-2F54-479F-BDAA-884E2504A2A6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0F96FB8-0A5B-4370-8CED-6AD7F9A5A8AA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AED08C5-CBBE-4091-9DAB-C901D8D655E9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918D1A93-7BF5-43F1-8D96-FB7511D4D7F4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395C3A69-8EDF-457C-8B61-38F033FB6B33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2379813-74D3-4E3F-9D49-980BF4514121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5F379EF8-6601-43E1-8B9A-6691DD2C7458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E3F7DD1-61C6-46A0-9DC5-4AE37299C9A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4E158FD0-41F1-4254-86D3-769779B4CAD2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469FE98B-C96F-4711-A941-6682168A7E5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ED2D576-B13D-479D-9DE0-F25A30CC9141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922F7229-2B8C-4B98-856A-2A29F38650BA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CAB4738-951D-4771-A398-F80DF77F31D6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5EB90EB-A023-4B8E-8BD7-BB4877979AE3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3579BE62-915A-491B-BD71-1798159EDAD2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906F587-C335-4989-B5E0-CF9D0CB5C2E5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6CFEC485-58A3-46BC-9ADC-8843F5062039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F31A87A-C846-4F69-9748-EF31A33C9F1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3BB55CA1-52C8-459F-9004-97BAA1A9E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871D3D1E-D0D5-4261-9F9A-3534E68E8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53108"/>
              <a:ext cx="6773243" cy="285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Gentile Separation from Christ (2:11, 12)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Heathen (2:11)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Without Christ (2:12)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word would you use to sum up the life of every believer before trusting Christ as Savior?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Gentile Separation from Christ (2:11, 12)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Heathen (2:11)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Without Christ (2:12)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C. Strangers (2:12)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Looking back at your life before salvation, do you see yourself as being a stranger from God? Explain.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has salvation affected your relationships with fellow believers?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Bible accounts indicate that a “wall” separated the Jews from the Gentiles?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the designation “one new man in Christ” affect the way believers today view one another?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might disunity in a local church do to the testimony of Christ’s work on the cross?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might equal access to the Father’s throne of grace serve as a unifying factor among believers?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in Christ (2:13–22)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Person of peace (2:13, 14)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Program for peace (2:14–18)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C. Pictures of peace (2:19</a:t>
            </a:r>
            <a:r>
              <a:rPr lang="en-US" sz="1800" b="1" dirty="0"/>
              <a:t>–</a:t>
            </a:r>
            <a:r>
              <a:rPr lang="en-US" sz="2800" b="1" dirty="0"/>
              <a:t>22)</a:t>
            </a:r>
          </a:p>
          <a:p>
            <a:pPr>
              <a:lnSpc>
                <a:spcPts val="3400"/>
              </a:lnSpc>
              <a:tabLst>
                <a:tab pos="369888" algn="l"/>
                <a:tab pos="757238" algn="l"/>
              </a:tabLs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1.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ellow citizens (2:19)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responsibilities do fellow citizens have to one another? How do those responsibilities apply to the citizen relationship believers share in Christ?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676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107</cp:revision>
  <dcterms:created xsi:type="dcterms:W3CDTF">2021-04-22T15:46:18Z</dcterms:created>
  <dcterms:modified xsi:type="dcterms:W3CDTF">2021-06-16T01:13:38Z</dcterms:modified>
</cp:coreProperties>
</file>