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85" r:id="rId4"/>
    <p:sldId id="286" r:id="rId5"/>
    <p:sldId id="284" r:id="rId6"/>
    <p:sldId id="287" r:id="rId7"/>
    <p:sldId id="288" r:id="rId8"/>
    <p:sldId id="294" r:id="rId9"/>
    <p:sldId id="289" r:id="rId10"/>
    <p:sldId id="290" r:id="rId11"/>
    <p:sldId id="291" r:id="rId12"/>
    <p:sldId id="292" r:id="rId13"/>
    <p:sldId id="278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C62"/>
    <a:srgbClr val="B8A087"/>
    <a:srgbClr val="795B52"/>
    <a:srgbClr val="51565B"/>
    <a:srgbClr val="8B766A"/>
    <a:srgbClr val="0A6CA1"/>
    <a:srgbClr val="854228"/>
    <a:srgbClr val="874329"/>
    <a:srgbClr val="F8F3CA"/>
    <a:srgbClr val="948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909874DA-84E0-455C-9F59-DACD963417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91" y="57340"/>
            <a:ext cx="494428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7CDB785-7589-45DE-9E9C-24C11C7E9BD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884310BA-8735-43FB-86C6-521C442AA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35" y="1455334"/>
              <a:ext cx="6773243" cy="285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356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Spiritual results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1. Immediate result: Enlightenment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2. Ultimate result: Knowledge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a. Of the hope of His calling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b. Of the riches of His inheritance (1:18)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According to 1 Peter 2:9, why should believers not belittle themselves, as if they are worthless?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400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Spiritual results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1. Immediate result: Enlightenment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2. Ultimate result: Knowledge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a. Of the hope of His calling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b. Of the riches of His inheritance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c. Of the greatness of His power (1:19–23)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the availability of God’s resurrection power affect your prayer life?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400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Spiritual results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1. Immediate result: Enlightenment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2. Ultimate result: Knowledge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a. Of the hope of His calling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b. Of the riches of His inheritance (1:18)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  <a:tab pos="1127125" algn="l"/>
              </a:tabLst>
            </a:pPr>
            <a:r>
              <a:rPr lang="en-US" sz="2800" b="1" dirty="0"/>
              <a:t>			c. Of the greatness of His power (1:19–23)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knowing the permanence of Christ’s position help us as believers in the present?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D73C88-EFB5-4DD1-82F7-CAF4B8DE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3899A673-E1EB-430D-8CCA-6B33D3266860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For growth in their faith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For abiding joy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For knowledge of God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For wisdom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For a strong testimony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For strength to endure</a:t>
            </a:r>
          </a:p>
          <a:p>
            <a:pPr>
              <a:tabLst>
                <a:tab pos="1809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For a desire to glorify 	God</a:t>
            </a:r>
          </a:p>
        </p:txBody>
      </p:sp>
    </p:spTree>
    <p:extLst>
      <p:ext uri="{BB962C8B-B14F-4D97-AF65-F5344CB8AC3E}">
        <p14:creationId xmlns:p14="http://schemas.microsoft.com/office/powerpoint/2010/main" val="10385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A85635-C0D1-4A8F-97A9-14958234D12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3D64522-0706-45A5-A248-B20ABC7B66F2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72185C01-0A60-473B-8FC0-BBE7F9C11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423F81C-A4A2-4740-B61A-AB5EBBCDD27D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2A5DD61-FCBE-4989-8394-475537E3F930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D83119CB-3098-4561-B707-96978393D16E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D36D361-7456-4BE7-A186-047696C48F6D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9D97F89-783F-4677-876F-8529E43A274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5DA9CBB5-8965-4103-A055-B2CB13E17D86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C2AE36DA-3A9E-4DA4-83C0-348AAAF61A84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33C1CA7D-4457-4050-AA86-E74F90C7BDEF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A36DBC2-56D8-4334-A922-E00D939578FD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F46A1B6-3326-4929-AEE9-67CEA0FD12CB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B061EED8-5E32-4689-8922-F96A2A1EFC4B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80C0BEA-08D7-456A-AF15-74BBD3B39DA9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BBDC477-E543-48B4-8AA2-29C02C74707C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EEDED70-E88F-40CD-9428-65945B7FF866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DC0F4F84-A617-4DF2-ACC6-78453DFEBB8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498538B4-FAE8-4D28-B5CB-080E584A12C6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5CB25A0-BACA-4897-B6ED-D7E6C23C0F17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957EA60-2817-4811-9FDA-D10E75735BDE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C05A2F01-7ACF-472E-A50A-60FBAAC2A4A3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0A951B1-D2E4-42DF-A59F-8CC6FC7A42F3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A9C11C4-DEA2-468A-B39C-354D84F5AA1C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06775184-38C3-4DE8-8EFD-112648643653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4EBCB96-6249-4D9F-BD97-02A7D879DCB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5661BE8-F8E9-4E41-8520-F5BEA8E79E45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A614311-A805-438B-8601-D65C67CE0CCC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CA4CC001-90D1-4B39-AC88-C87558DF1DFE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64BE56B5-8E68-4218-9826-3DC942B74DA7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692D8A55-3F81-447A-9A03-99F172DF029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77DF6EA-C122-4C5E-AC9C-36E00514C794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9774074-D8D7-48C8-963D-00E6764C6D2B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10B05A4D-4E3A-4A86-8A2B-BBD092FFDFFA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FD34A713-85BC-469C-880B-88DAB9C121D2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978BAA1-E0B4-47F9-A8DE-E0CF309BA84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C0F9A39-E0C2-4DAF-BAED-C2B311B4D4FD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3FB366C0-A2AE-4744-9519-A948F0AFC256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A312D6DC-C5EA-4465-B632-B08BE573570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4752CB6A-284B-41C0-B3EA-175008E648F8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56B77A39-E3B4-4954-B217-9D89FE0FACD6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808847E-2367-41EC-818F-A9DC7CCFF239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C878916-26A2-4386-B2F3-ABB0B2109F83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09B3A43F-E3ED-4FB6-8302-D3AC4D6CC558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310872D-9D93-41B1-8617-32BD8AC8640C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68B69DB-1440-40C3-9F00-C80044DD4000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1B0E6086-C145-4929-B0B0-8839B3C3D68E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0B1F2E9C-DA68-4952-97EC-02B99C9EB548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B4C14074-03F7-411C-BF7D-81E08DF6B07E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30F200FC-3848-4A1E-A371-8B27983E0D62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2129A7C-715D-4974-BBE9-BFBD5141C703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43FF4D2-5ABB-4EE1-9C01-2CB44794FA3B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3AA93B1-EF5D-4E00-9BE6-80104360E543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6E7B2E9-2E4C-419F-B961-A9EC19348159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D9B0144D-7F31-4FC2-B9D6-8B011F630943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D2403772-09E0-43F2-B630-BDDC06BE509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236C003B-81C3-45DD-91BB-F8E34D848AF4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E7B59BF9-870E-469C-91D0-07FF68CFC2F5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7236AD58-5965-46F4-87EA-5BFA49737D02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D20E5686-B1C1-429E-967F-77D34B6774D3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43CA4A4C-553A-405B-AA53-83CA8D451DB4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D5E9A0D6-8E45-420A-88D4-BF061DA32BA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792C111F-F4C0-4068-A192-0F7048E297D5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61994E3-7DF4-4665-B227-D3FC6BA36AC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5CCA967-A292-430C-951E-9471041936AF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90A0C456-6999-4109-88F6-BB98820F8D17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96B3E22-1800-491A-8765-C9A14EC78D71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C454AC5-E069-4761-81D9-BC1DB975960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6FCB951-4AAC-43C7-BC29-5B5C143CA025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DF1FDFC-4842-4B40-86E1-478B68C322D0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0637869-9349-416B-A3AF-1A3C9404E741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AD577B2-232A-4AB4-80AF-35A8B5F6254C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5A28D7B-B12C-441C-98A7-A7DC05B933A0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2A9D849-0D76-45BD-B247-780DF2239539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909AAAE-07D5-4EFD-90FB-A45A9916964F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E1A1D7E-8890-4208-942A-B7FBB090892F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DE29019-CC80-4E3A-B057-8A46FD7F603E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560EA2C-2E37-4F73-B2C1-59FEE295A2E9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CF42A81-2464-478C-AAEF-7CEB683F64E6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DA660A-884E-4687-BC69-C4B5E30C0AAF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AC2D255-8F7C-4127-910B-B6EE5D6D8944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BAA7B80-88EA-4072-9E9B-2A21180F1BBC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13E6FB6-1AE5-49E0-9BFF-809776CE3952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F58A133-1317-4AEA-BC0A-06BBAA94D281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671E8CB-73BF-409F-AA37-8779307F729B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AFE7677-283A-45A9-AEAD-02B011F9876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F4EB2AE-3A27-4B5C-9CFD-DC7CE476B78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459E50E-0CB9-4A33-8FD5-722A4E6C9069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6994833-C8E1-4471-A716-3C012A11F2E2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7847BFE-45A7-4C45-83DD-9979747705B5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4A87B2C-9E31-42B8-968E-4F32AEB9DBEA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903A386-6D27-4E09-B658-A89293FD598B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0EDA81E-5331-4E98-830B-D12868522899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96603AA4-4E19-410C-91EC-BBD4E1D8B963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CFEEDB0-F93C-4BB1-A73D-5EDC0DC4028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3E0E289-776E-470D-B34C-3764624250AC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3AA7A78-718A-4045-AC5B-C2FDBDC0ED4F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7ACE1F7-DD00-4D68-B44C-8CA013C1F041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CBB404-B0F3-4DC5-A332-9AA6E86D0875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9AC7159-0B94-48C4-81E5-CABCCD32559F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2E43174-D298-41BA-AF51-CEEAB91709E5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C5D3A31C-742A-40D7-8055-1E905912AC5C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9CE1429-5C2D-4247-A4B8-AE99B768E0CF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0EC80A7-DBCD-48A1-86D4-4725165D0DC0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A9453CB-023D-41F1-A43F-DC3C1DB138D5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F8776A8-7B3D-45B4-AFCC-B98291C5B6AB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BCDEBFE-086A-49BB-B997-44F104A649A4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3F0FD0A-A45F-4B28-B35A-082463B58890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5AC32AC-6A65-4F9F-A149-13E966CEFD6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7B4E6396-78A9-4AD5-B374-89F0A7789628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802B6674-14F6-4766-85B2-4B8560867FD5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54675D0-A05F-4CFE-88EA-C8F04F546390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D11BDFA-59CC-49A5-93D1-5300B80E5090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F0A17BF-A252-40FA-AAEA-DCEACEB971A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1A020401-A90D-4581-8566-C81150C496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A24A9F8-EC86-420F-906A-74649FA1C59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F03C944-C066-4384-BCC2-F4C4A12CE66D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352057C-9EC7-4D38-8165-E1063103B5D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4E8E629-8A11-4ED7-B0E8-1463B9A2E323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0231B6B-753A-4787-B0B9-7278117524D6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3017954-A66C-4EF2-B684-FCA684D11C91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EA53460-93DF-432F-AADC-5D9C5C76F791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85A0445-5762-4C97-A6C8-26EEA7A6DD99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5E75B84-AF65-47B3-BAB2-8B2D7C12901A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8D1567E-A213-4E83-88A0-E76CBBA53433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1B512D6-B149-432F-89DC-EB2D7DF75A4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F0575F13-FB3F-446A-B146-0C76C4CE584B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16F0790-CC1A-4A6B-8C7E-D2E000D921D8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CA7564F-67AE-4F22-8D74-3664167E8C35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E77BC6B-38C3-4581-8D2F-E6058D51FFC5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D1696DF-ED2F-45FA-9401-372759B15909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2A0F904-1F98-4AFF-A687-C7A4E7206B04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D7C83C7-B6AB-481D-8F40-92F724FDE0F8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E8E45CA-2843-4D88-B32B-16A41F35B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55559F8F-99C9-407B-B2B4-51996767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635" y="1455334"/>
              <a:ext cx="6773243" cy="285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The Character of Paul’s Prayer (1:15, 16)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Informed (1:15)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is the relationship between faith and love?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The Character of Paul’s Prayer (1:15, 16)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Informed (1:15)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Intercessory (1:16)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6" y="5443619"/>
            <a:ext cx="7470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generally characterizes your requests in your intercessory prayers?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The Character of Paul’s Prayer (1:15, 16)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Informed (1:15)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Intercessory (1:16)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6" y="5443619"/>
            <a:ext cx="7470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In what sense are physical needs also spiritual needs?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5C21D-C894-454F-8D09-3FF62F9C4F87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might characterize a prayer from someone who fails to recognize God as the resource for spiritual change?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4A709D8-ED83-4A49-A72D-6600E73AE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C41E-FA05-45B0-8391-810D4DD063F5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 has God answered your prayer for wisdom?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69DCF6E-966A-42E4-8AAB-F4825F027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Spiritual results (1:18–23)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49685-D94C-4D7E-B06E-799040C21700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actions could a believer take to gain an intimate knowledge of God?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D2511A1-80B0-4B5D-9F12-EEFE7CE4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C3A017-4C94-4B51-A702-F354A2BD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5C0EB27A-3749-4FC7-96C2-6DBDA0806239}"/>
              </a:ext>
            </a:extLst>
          </p:cNvPr>
          <p:cNvSpPr txBox="1"/>
          <p:nvPr/>
        </p:nvSpPr>
        <p:spPr>
          <a:xfrm>
            <a:off x="4736565" y="1716765"/>
            <a:ext cx="3966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Examine God’s character 	and ways in His Word.</a:t>
            </a:r>
          </a:p>
          <a:p>
            <a:pPr>
              <a:tabLst>
                <a:tab pos="180975" algn="l"/>
              </a:tabLst>
            </a:pPr>
            <a:r>
              <a:rPr lang="en-US" sz="2800" b="1" kern="1000" spc="-50" dirty="0">
                <a:solidFill>
                  <a:srgbClr val="0768A0"/>
                </a:solidFill>
              </a:rPr>
              <a:t>Study how God interacted 	with Bible characters.</a:t>
            </a:r>
          </a:p>
          <a:p>
            <a:pPr>
              <a:tabLst>
                <a:tab pos="180975" algn="l"/>
              </a:tabLst>
            </a:pPr>
            <a:r>
              <a:rPr lang="en-US" sz="2800" b="1" kern="1000" spc="-50" dirty="0">
                <a:solidFill>
                  <a:srgbClr val="0768A0"/>
                </a:solidFill>
              </a:rPr>
              <a:t>Read biographies of those 	who knew God well.</a:t>
            </a:r>
          </a:p>
          <a:p>
            <a:pPr>
              <a:tabLst>
                <a:tab pos="180975" algn="l"/>
              </a:tabLst>
            </a:pPr>
            <a:r>
              <a:rPr lang="en-US" sz="2800" b="1" kern="1000" spc="-50" dirty="0">
                <a:solidFill>
                  <a:srgbClr val="0768A0"/>
                </a:solidFill>
              </a:rPr>
              <a:t>Develop close friendships 	with people who know 	God well.</a:t>
            </a:r>
          </a:p>
        </p:txBody>
      </p:sp>
    </p:spTree>
    <p:extLst>
      <p:ext uri="{BB962C8B-B14F-4D97-AF65-F5344CB8AC3E}">
        <p14:creationId xmlns:p14="http://schemas.microsoft.com/office/powerpoint/2010/main" val="29294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The Content of Paul’s Prayer (1:17–23)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Spiritual resource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Spiritual request (1:17)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Spiritual results (1:18–23)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/>
              <a:t>		1. Immediate result: Enlightenment (1:18)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did your affections, intellect, and will change after becoming a believer? How have they changed since?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694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84</cp:revision>
  <dcterms:created xsi:type="dcterms:W3CDTF">2021-04-22T15:46:18Z</dcterms:created>
  <dcterms:modified xsi:type="dcterms:W3CDTF">2021-06-16T00:43:24Z</dcterms:modified>
</cp:coreProperties>
</file>