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3" r:id="rId2"/>
    <p:sldId id="260" r:id="rId3"/>
    <p:sldId id="270" r:id="rId4"/>
    <p:sldId id="263" r:id="rId5"/>
    <p:sldId id="271" r:id="rId6"/>
    <p:sldId id="269" r:id="rId7"/>
    <p:sldId id="264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9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4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1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4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5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8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4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5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8" y="65903"/>
            <a:ext cx="936371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7" y="1478269"/>
            <a:ext cx="7854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Reasons for Good Works</a:t>
            </a:r>
          </a:p>
          <a:p>
            <a:pPr defTabSz="914400">
              <a:tabLst>
                <a:tab pos="271463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To fulfill our purpose</a:t>
            </a:r>
          </a:p>
          <a:p>
            <a:pPr defTabSz="914400">
              <a:tabLst>
                <a:tab pos="271463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To prepare for the Judgment Seat of Christ</a:t>
            </a:r>
          </a:p>
          <a:p>
            <a:pPr defTabSz="914400">
              <a:tabLst>
                <a:tab pos="271463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C. To imitate Christ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28" y="0"/>
            <a:ext cx="1234440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8" y="1482561"/>
            <a:ext cx="7840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Implementing Good Works</a:t>
            </a:r>
          </a:p>
          <a:p>
            <a:pPr defTabSz="914400">
              <a:tabLst>
                <a:tab pos="3698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Prepare your heart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0"/>
            <a:ext cx="12334461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8" y="1482561"/>
            <a:ext cx="7840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Implementing Good Works</a:t>
            </a:r>
          </a:p>
          <a:p>
            <a:pPr defTabSz="914400">
              <a:tabLst>
                <a:tab pos="3698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Prepare your heart</a:t>
            </a:r>
          </a:p>
          <a:p>
            <a:pPr defTabSz="914400">
              <a:tabLst>
                <a:tab pos="3698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Share your heart</a:t>
            </a:r>
          </a:p>
        </p:txBody>
      </p:sp>
    </p:spTree>
    <p:extLst>
      <p:ext uri="{BB962C8B-B14F-4D97-AF65-F5344CB8AC3E}">
        <p14:creationId xmlns:p14="http://schemas.microsoft.com/office/powerpoint/2010/main" val="27092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797" y="1482560"/>
            <a:ext cx="6889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III. Effects of Good Works</a:t>
            </a:r>
          </a:p>
          <a:p>
            <a:pPr defTabSz="914400">
              <a:tabLst>
                <a:tab pos="4603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Hunger for the Word</a:t>
            </a:r>
          </a:p>
          <a:p>
            <a:pPr defTabSz="914400">
              <a:tabLst>
                <a:tab pos="4603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Opportunities for evangelism</a:t>
            </a:r>
          </a:p>
          <a:p>
            <a:pPr defTabSz="914400">
              <a:tabLst>
                <a:tab pos="4603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C. Fellowship with God</a:t>
            </a:r>
          </a:p>
        </p:txBody>
      </p:sp>
    </p:spTree>
    <p:extLst>
      <p:ext uri="{BB962C8B-B14F-4D97-AF65-F5344CB8AC3E}">
        <p14:creationId xmlns:p14="http://schemas.microsoft.com/office/powerpoint/2010/main" val="4753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22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38</cp:revision>
  <cp:lastPrinted>2016-02-08T22:00:10Z</cp:lastPrinted>
  <dcterms:created xsi:type="dcterms:W3CDTF">2016-02-08T19:43:11Z</dcterms:created>
  <dcterms:modified xsi:type="dcterms:W3CDTF">2016-03-21T16:27:31Z</dcterms:modified>
</cp:coreProperties>
</file>