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72" r:id="rId2"/>
    <p:sldId id="260" r:id="rId3"/>
    <p:sldId id="263" r:id="rId4"/>
    <p:sldId id="264" r:id="rId5"/>
    <p:sldId id="267" r:id="rId6"/>
    <p:sldId id="268" r:id="rId7"/>
    <p:sldId id="270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E01"/>
    <a:srgbClr val="5B5A58"/>
    <a:srgbClr val="939592"/>
    <a:srgbClr val="FE4219"/>
    <a:srgbClr val="CA9324"/>
    <a:srgbClr val="D89D28"/>
    <a:srgbClr val="F2F2F2"/>
    <a:srgbClr val="E8C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8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3" y="0"/>
            <a:ext cx="12323805" cy="690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5" y="65903"/>
            <a:ext cx="9758472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5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6" y="-8239"/>
            <a:ext cx="12252960" cy="69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6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1847" y="1478269"/>
            <a:ext cx="775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I. God Created for His Glory </a:t>
            </a:r>
          </a:p>
        </p:txBody>
      </p:sp>
    </p:spTree>
    <p:extLst>
      <p:ext uri="{BB962C8B-B14F-4D97-AF65-F5344CB8AC3E}">
        <p14:creationId xmlns:p14="http://schemas.microsoft.com/office/powerpoint/2010/main" val="140053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7749" y="1482560"/>
            <a:ext cx="783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II. God Chose Israel for His Glory</a:t>
            </a:r>
          </a:p>
        </p:txBody>
      </p:sp>
    </p:spTree>
    <p:extLst>
      <p:ext uri="{BB962C8B-B14F-4D97-AF65-F5344CB8AC3E}">
        <p14:creationId xmlns:p14="http://schemas.microsoft.com/office/powerpoint/2010/main" val="172809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798" y="1482560"/>
            <a:ext cx="777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III. God Sent Christ for His Glory</a:t>
            </a:r>
          </a:p>
        </p:txBody>
      </p:sp>
    </p:spTree>
    <p:extLst>
      <p:ext uri="{BB962C8B-B14F-4D97-AF65-F5344CB8AC3E}">
        <p14:creationId xmlns:p14="http://schemas.microsoft.com/office/powerpoint/2010/main" val="47532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3126" y="1482560"/>
            <a:ext cx="7977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IV. God Commissioned the Church for His Glory</a:t>
            </a:r>
          </a:p>
        </p:txBody>
      </p:sp>
    </p:spTree>
    <p:extLst>
      <p:ext uri="{BB962C8B-B14F-4D97-AF65-F5344CB8AC3E}">
        <p14:creationId xmlns:p14="http://schemas.microsoft.com/office/powerpoint/2010/main" val="191899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7511" y="1482560"/>
            <a:ext cx="756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V. God Consummates All Things for His Glory</a:t>
            </a:r>
          </a:p>
        </p:txBody>
      </p:sp>
    </p:spTree>
    <p:extLst>
      <p:ext uri="{BB962C8B-B14F-4D97-AF65-F5344CB8AC3E}">
        <p14:creationId xmlns:p14="http://schemas.microsoft.com/office/powerpoint/2010/main" val="135689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36" y="0"/>
            <a:ext cx="12324170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668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41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36</cp:revision>
  <cp:lastPrinted>2016-02-08T22:00:10Z</cp:lastPrinted>
  <dcterms:created xsi:type="dcterms:W3CDTF">2016-02-08T19:43:11Z</dcterms:created>
  <dcterms:modified xsi:type="dcterms:W3CDTF">2016-03-21T16:26:18Z</dcterms:modified>
</cp:coreProperties>
</file>