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4" r:id="rId1"/>
  </p:sldMasterIdLst>
  <p:sldIdLst>
    <p:sldId id="271" r:id="rId2"/>
    <p:sldId id="269" r:id="rId3"/>
    <p:sldId id="260" r:id="rId4"/>
    <p:sldId id="263" r:id="rId5"/>
    <p:sldId id="264" r:id="rId6"/>
    <p:sldId id="267" r:id="rId7"/>
  </p:sldIdLst>
  <p:sldSz cx="12192000" cy="6858000"/>
  <p:notesSz cx="7010400" cy="9296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D2E01"/>
    <a:srgbClr val="5B5A58"/>
    <a:srgbClr val="939592"/>
    <a:srgbClr val="FE4219"/>
    <a:srgbClr val="CA9324"/>
    <a:srgbClr val="D89D28"/>
    <a:srgbClr val="F2F2F2"/>
    <a:srgbClr val="E8C68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025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138" y="34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764DE79-268F-4C1A-8933-263129D2AF90}" type="datetimeFigureOut">
              <a:rPr lang="en-US" dirty="0"/>
              <a:t>3/21/2016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20313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 preferRelativeResize="0">
            <a:picLocks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5903" y="0"/>
            <a:ext cx="12323805" cy="690372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1823" y="62188"/>
            <a:ext cx="8276317" cy="11095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44257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1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 preferRelativeResize="0"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4716" y="-8239"/>
            <a:ext cx="12252960" cy="69774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827878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 preferRelativeResize="0"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7377" y="0"/>
            <a:ext cx="12339588" cy="6903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151610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601847" y="1478269"/>
            <a:ext cx="53456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/>
            <a:r>
              <a:rPr lang="en-US" sz="2800" kern="0" dirty="0">
                <a:solidFill>
                  <a:schemeClr val="bg1"/>
                </a:solidFill>
              </a:rPr>
              <a:t>I. The Books of the Law </a:t>
            </a:r>
          </a:p>
        </p:txBody>
      </p:sp>
    </p:spTree>
    <p:extLst>
      <p:ext uri="{BB962C8B-B14F-4D97-AF65-F5344CB8AC3E}">
        <p14:creationId xmlns:p14="http://schemas.microsoft.com/office/powerpoint/2010/main" val="140053818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517748" y="1482560"/>
            <a:ext cx="457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/>
            <a:r>
              <a:rPr lang="en-US" sz="2800" kern="0" dirty="0">
                <a:solidFill>
                  <a:schemeClr val="bg1"/>
                </a:solidFill>
              </a:rPr>
              <a:t>II. The Books of History</a:t>
            </a:r>
          </a:p>
        </p:txBody>
      </p:sp>
    </p:spTree>
    <p:extLst>
      <p:ext uri="{BB962C8B-B14F-4D97-AF65-F5344CB8AC3E}">
        <p14:creationId xmlns:p14="http://schemas.microsoft.com/office/powerpoint/2010/main" val="172809565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425797" y="1482560"/>
            <a:ext cx="762252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/>
            <a:r>
              <a:rPr lang="en-US" sz="2800" kern="0" dirty="0">
                <a:solidFill>
                  <a:schemeClr val="bg1"/>
                </a:solidFill>
              </a:rPr>
              <a:t>III. The Books of Poetry</a:t>
            </a:r>
          </a:p>
        </p:txBody>
      </p:sp>
    </p:spTree>
    <p:extLst>
      <p:ext uri="{BB962C8B-B14F-4D97-AF65-F5344CB8AC3E}">
        <p14:creationId xmlns:p14="http://schemas.microsoft.com/office/powerpoint/2010/main" val="47532283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403125" y="1482561"/>
            <a:ext cx="641340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/>
            <a:r>
              <a:rPr lang="en-US" sz="2800" kern="0" dirty="0">
                <a:solidFill>
                  <a:schemeClr val="bg1"/>
                </a:solidFill>
              </a:rPr>
              <a:t>IV. The Books of Prophecy</a:t>
            </a:r>
          </a:p>
          <a:p>
            <a:pPr defTabSz="914400">
              <a:tabLst>
                <a:tab pos="460375" algn="l"/>
              </a:tabLst>
            </a:pPr>
            <a:r>
              <a:rPr lang="en-US" sz="2800" kern="0" dirty="0">
                <a:solidFill>
                  <a:schemeClr val="bg1"/>
                </a:solidFill>
              </a:rPr>
              <a:t>	A. Major Prophets</a:t>
            </a:r>
          </a:p>
          <a:p>
            <a:pPr defTabSz="914400">
              <a:tabLst>
                <a:tab pos="460375" algn="l"/>
              </a:tabLst>
            </a:pPr>
            <a:r>
              <a:rPr lang="en-US" sz="2800" kern="0" dirty="0">
                <a:solidFill>
                  <a:schemeClr val="bg1"/>
                </a:solidFill>
              </a:rPr>
              <a:t>	B. Minor Prophets</a:t>
            </a:r>
          </a:p>
        </p:txBody>
      </p:sp>
    </p:spTree>
    <p:extLst>
      <p:ext uri="{BB962C8B-B14F-4D97-AF65-F5344CB8AC3E}">
        <p14:creationId xmlns:p14="http://schemas.microsoft.com/office/powerpoint/2010/main" val="29213215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1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552</TotalTime>
  <Words>25</Words>
  <Application>Microsoft Office PowerPoint</Application>
  <PresentationFormat>Widescreen</PresentationFormat>
  <Paragraphs>6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9" baseType="lpstr">
      <vt:lpstr>Arial</vt:lpstr>
      <vt:lpstr>Calibri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Alex Bauman</dc:creator>
  <cp:lastModifiedBy>Alex Bauman</cp:lastModifiedBy>
  <cp:revision>33</cp:revision>
  <cp:lastPrinted>2016-02-08T22:00:10Z</cp:lastPrinted>
  <dcterms:created xsi:type="dcterms:W3CDTF">2016-02-08T19:43:11Z</dcterms:created>
  <dcterms:modified xsi:type="dcterms:W3CDTF">2016-03-21T16:23:33Z</dcterms:modified>
</cp:coreProperties>
</file>