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72" r:id="rId2"/>
    <p:sldId id="269" r:id="rId3"/>
    <p:sldId id="273" r:id="rId4"/>
    <p:sldId id="260" r:id="rId5"/>
    <p:sldId id="263" r:id="rId6"/>
    <p:sldId id="270" r:id="rId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2E01"/>
    <a:srgbClr val="5B5A58"/>
    <a:srgbClr val="939592"/>
    <a:srgbClr val="FE4219"/>
    <a:srgbClr val="CA9324"/>
    <a:srgbClr val="D89D28"/>
    <a:srgbClr val="F2F2F2"/>
    <a:srgbClr val="E8C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14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3" y="0"/>
            <a:ext cx="12323805" cy="6903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2" y="62189"/>
            <a:ext cx="915776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6" y="-8239"/>
            <a:ext cx="12252960" cy="697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6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a12\fileshare\Alex Bauman\private\AA Adult SS TRUTH\Course 10--Bibliology\CD\shutterstock_30319769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119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20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2714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0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1848" y="1478270"/>
            <a:ext cx="7831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kern="0" dirty="0">
                <a:solidFill>
                  <a:schemeClr val="bg1"/>
                </a:solidFill>
              </a:rPr>
              <a:t>I. Views on the Authority of Scripture</a:t>
            </a:r>
          </a:p>
          <a:p>
            <a:pPr defTabSz="914400">
              <a:tabLst>
                <a:tab pos="265113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A. </a:t>
            </a:r>
            <a:r>
              <a:rPr lang="en-US" sz="2800" i="1" kern="0" dirty="0">
                <a:solidFill>
                  <a:schemeClr val="bg1"/>
                </a:solidFill>
              </a:rPr>
              <a:t>Sola scriptura </a:t>
            </a:r>
          </a:p>
          <a:p>
            <a:pPr defTabSz="914400">
              <a:tabLst>
                <a:tab pos="265113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B. Scripture plus tradition</a:t>
            </a:r>
          </a:p>
        </p:txBody>
      </p:sp>
    </p:spTree>
    <p:extLst>
      <p:ext uri="{BB962C8B-B14F-4D97-AF65-F5344CB8AC3E}">
        <p14:creationId xmlns:p14="http://schemas.microsoft.com/office/powerpoint/2010/main" val="14005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7749" y="1482561"/>
            <a:ext cx="78781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kern="0" dirty="0">
                <a:solidFill>
                  <a:schemeClr val="bg1"/>
                </a:solidFill>
              </a:rPr>
              <a:t>II. Biblical Evidence for </a:t>
            </a:r>
            <a:r>
              <a:rPr lang="en-US" sz="2800" i="1" kern="0" dirty="0">
                <a:solidFill>
                  <a:schemeClr val="bg1"/>
                </a:solidFill>
              </a:rPr>
              <a:t>Sola Scriptura</a:t>
            </a:r>
          </a:p>
          <a:p>
            <a:pPr defTabSz="914400">
              <a:tabLst>
                <a:tab pos="369888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A. Bible’s basis for faith and practice</a:t>
            </a:r>
          </a:p>
          <a:p>
            <a:pPr defTabSz="914400">
              <a:tabLst>
                <a:tab pos="369888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B. Jesus’ rebuke of Pharisaical tradition </a:t>
            </a:r>
          </a:p>
          <a:p>
            <a:pPr defTabSz="914400">
              <a:tabLst>
                <a:tab pos="369888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C. Bible’s warnings about changing Scripture</a:t>
            </a:r>
          </a:p>
          <a:p>
            <a:pPr defTabSz="914400">
              <a:tabLst>
                <a:tab pos="369888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D. Inclusion of apostolic writings in the Canon</a:t>
            </a:r>
          </a:p>
          <a:p>
            <a:pPr defTabSz="914400">
              <a:tabLst>
                <a:tab pos="369888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E. God’s commands concerning revelation </a:t>
            </a:r>
          </a:p>
          <a:p>
            <a:pPr defTabSz="914400">
              <a:tabLst>
                <a:tab pos="369888" algn="l"/>
              </a:tabLst>
            </a:pPr>
            <a:r>
              <a:rPr lang="en-US" sz="2800" kern="0" dirty="0">
                <a:solidFill>
                  <a:schemeClr val="bg1"/>
                </a:solidFill>
              </a:rPr>
              <a:t>	F. Bible’s perspicuity</a:t>
            </a:r>
          </a:p>
        </p:txBody>
      </p:sp>
    </p:spTree>
    <p:extLst>
      <p:ext uri="{BB962C8B-B14F-4D97-AF65-F5344CB8AC3E}">
        <p14:creationId xmlns:p14="http://schemas.microsoft.com/office/powerpoint/2010/main" val="17280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9" y="0"/>
            <a:ext cx="12333515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819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1097</TotalTime>
  <Words>15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30</cp:revision>
  <cp:lastPrinted>2016-02-08T22:00:10Z</cp:lastPrinted>
  <dcterms:created xsi:type="dcterms:W3CDTF">2016-02-08T19:43:11Z</dcterms:created>
  <dcterms:modified xsi:type="dcterms:W3CDTF">2016-03-22T19:05:56Z</dcterms:modified>
</cp:coreProperties>
</file>