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9" r:id="rId2"/>
    <p:sldId id="271" r:id="rId3"/>
    <p:sldId id="270" r:id="rId4"/>
    <p:sldId id="260" r:id="rId5"/>
    <p:sldId id="263" r:id="rId6"/>
    <p:sldId id="267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D90"/>
    <a:srgbClr val="ED2E01"/>
    <a:srgbClr val="5B5A58"/>
    <a:srgbClr val="939592"/>
    <a:srgbClr val="FE4219"/>
    <a:srgbClr val="CA9324"/>
    <a:srgbClr val="D89D28"/>
    <a:srgbClr val="F2F2F2"/>
    <a:srgbClr val="E8C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0"/>
            <a:ext cx="12323805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3" y="84570"/>
            <a:ext cx="10263942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0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6" y="-8239"/>
            <a:ext cx="12252960" cy="6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1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bauman\AppData\Local\Microsoft\Windows\Temporary Internet Files\Content.IE5\2G2PK6JA\shutterstock_24464543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5" t="9830" r="64159" b="61690"/>
          <a:stretch/>
        </p:blipFill>
        <p:spPr bwMode="auto">
          <a:xfrm>
            <a:off x="2415941" y="847023"/>
            <a:ext cx="1953928" cy="2454442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4957010" y="779646"/>
            <a:ext cx="2425566" cy="2127183"/>
          </a:xfrm>
          <a:prstGeom prst="wedgeEllipseCallout">
            <a:avLst>
              <a:gd name="adj1" fmla="val -74008"/>
              <a:gd name="adj2" fmla="val 33993"/>
            </a:avLst>
          </a:prstGeom>
          <a:solidFill>
            <a:srgbClr val="3C4D9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CHEESE!</a:t>
            </a:r>
          </a:p>
        </p:txBody>
      </p:sp>
    </p:spTree>
    <p:extLst>
      <p:ext uri="{BB962C8B-B14F-4D97-AF65-F5344CB8AC3E}">
        <p14:creationId xmlns:p14="http://schemas.microsoft.com/office/powerpoint/2010/main" val="91194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bauman\AppData\Local\Microsoft\Windows\Temporary Internet Files\Content.IE5\2G2PK6JA\shutterstock_24464543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42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4957010" y="779646"/>
            <a:ext cx="2425566" cy="2127183"/>
          </a:xfrm>
          <a:prstGeom prst="wedgeEllipseCallout">
            <a:avLst>
              <a:gd name="adj1" fmla="val -74008"/>
              <a:gd name="adj2" fmla="val 33993"/>
            </a:avLst>
          </a:prstGeom>
          <a:solidFill>
            <a:srgbClr val="3C4D9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CHEESE!</a:t>
            </a:r>
          </a:p>
        </p:txBody>
      </p:sp>
    </p:spTree>
    <p:extLst>
      <p:ext uri="{BB962C8B-B14F-4D97-AF65-F5344CB8AC3E}">
        <p14:creationId xmlns:p14="http://schemas.microsoft.com/office/powerpoint/2010/main" val="227236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847" y="1478269"/>
            <a:ext cx="76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I. Presuppositions to Bible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40053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7748" y="1482560"/>
            <a:ext cx="7832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II. Principles for Bible Interpretation</a:t>
            </a:r>
          </a:p>
          <a:p>
            <a:pPr defTabSz="914400">
              <a:tabLst>
                <a:tab pos="361950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Interpret literally </a:t>
            </a:r>
          </a:p>
          <a:p>
            <a:pPr defTabSz="914400">
              <a:tabLst>
                <a:tab pos="361950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Discover the authorial intent</a:t>
            </a:r>
          </a:p>
          <a:p>
            <a:pPr defTabSz="914400">
              <a:tabLst>
                <a:tab pos="361950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C. Consider context </a:t>
            </a:r>
          </a:p>
        </p:txBody>
      </p:sp>
    </p:spTree>
    <p:extLst>
      <p:ext uri="{BB962C8B-B14F-4D97-AF65-F5344CB8AC3E}">
        <p14:creationId xmlns:p14="http://schemas.microsoft.com/office/powerpoint/2010/main" val="17280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60" y="0"/>
            <a:ext cx="12320832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259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16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34</cp:revision>
  <cp:lastPrinted>2016-02-08T22:00:10Z</cp:lastPrinted>
  <dcterms:created xsi:type="dcterms:W3CDTF">2016-02-08T19:43:11Z</dcterms:created>
  <dcterms:modified xsi:type="dcterms:W3CDTF">2016-03-22T19:28:06Z</dcterms:modified>
</cp:coreProperties>
</file>