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70" r:id="rId2"/>
    <p:sldId id="260" r:id="rId3"/>
    <p:sldId id="263" r:id="rId4"/>
    <p:sldId id="268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E01"/>
    <a:srgbClr val="5B5A58"/>
    <a:srgbClr val="939592"/>
    <a:srgbClr val="FE4219"/>
    <a:srgbClr val="CA9324"/>
    <a:srgbClr val="D89D28"/>
    <a:srgbClr val="F2F2F2"/>
    <a:srgbClr val="E8C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1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3" y="0"/>
            <a:ext cx="12323805" cy="6903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58" y="79407"/>
            <a:ext cx="952023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5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6" y="-8239"/>
            <a:ext cx="12252960" cy="697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1847" y="1478270"/>
            <a:ext cx="7514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I. The Power of God for Salvation</a:t>
            </a:r>
          </a:p>
          <a:p>
            <a:pPr defTabSz="914400">
              <a:tabLst>
                <a:tab pos="249238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A. Man’s powerlessness</a:t>
            </a:r>
          </a:p>
          <a:p>
            <a:pPr defTabSz="914400">
              <a:tabLst>
                <a:tab pos="249238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B. The Word’s powerfulness</a:t>
            </a:r>
          </a:p>
        </p:txBody>
      </p:sp>
    </p:spTree>
    <p:extLst>
      <p:ext uri="{BB962C8B-B14F-4D97-AF65-F5344CB8AC3E}">
        <p14:creationId xmlns:p14="http://schemas.microsoft.com/office/powerpoint/2010/main" val="140053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7749" y="1482561"/>
            <a:ext cx="78781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II. The Power of God for Sanctification</a:t>
            </a:r>
          </a:p>
          <a:p>
            <a:pPr defTabSz="914400">
              <a:tabLst>
                <a:tab pos="339725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A. The Word as discerner </a:t>
            </a:r>
          </a:p>
          <a:p>
            <a:pPr defTabSz="914400">
              <a:tabLst>
                <a:tab pos="339725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B. The Word as defender</a:t>
            </a:r>
          </a:p>
          <a:p>
            <a:pPr defTabSz="914400">
              <a:tabLst>
                <a:tab pos="687388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1. Jesus’ pattern</a:t>
            </a:r>
          </a:p>
          <a:p>
            <a:pPr defTabSz="914400">
              <a:tabLst>
                <a:tab pos="687388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2. The Spirit’s precision </a:t>
            </a:r>
          </a:p>
        </p:txBody>
      </p:sp>
    </p:spTree>
    <p:extLst>
      <p:ext uri="{BB962C8B-B14F-4D97-AF65-F5344CB8AC3E}">
        <p14:creationId xmlns:p14="http://schemas.microsoft.com/office/powerpoint/2010/main" val="17280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53" y="0"/>
            <a:ext cx="12329963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409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16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32</cp:revision>
  <cp:lastPrinted>2016-02-08T22:00:10Z</cp:lastPrinted>
  <dcterms:created xsi:type="dcterms:W3CDTF">2016-02-08T19:43:11Z</dcterms:created>
  <dcterms:modified xsi:type="dcterms:W3CDTF">2016-03-21T16:22:17Z</dcterms:modified>
</cp:coreProperties>
</file>