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69" r:id="rId2"/>
    <p:sldId id="260" r:id="rId3"/>
    <p:sldId id="263" r:id="rId4"/>
    <p:sldId id="267" r:id="rId5"/>
    <p:sldId id="264" r:id="rId6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2E01"/>
    <a:srgbClr val="5B5A58"/>
    <a:srgbClr val="939592"/>
    <a:srgbClr val="FE4219"/>
    <a:srgbClr val="CA9324"/>
    <a:srgbClr val="D89D28"/>
    <a:srgbClr val="F2F2F2"/>
    <a:srgbClr val="E8C6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38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3/21/2016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128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3/21/2016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521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3/21/2016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199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3/21/2016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094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3/21/2016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148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3/21/2016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605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3/21/2016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046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3/21/2016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957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3/21/2016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305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3/21/2016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350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3/21/2016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018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 preferRelativeResize="0">
            <a:picLocks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03" y="0"/>
            <a:ext cx="12323805" cy="69037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396" y="65903"/>
            <a:ext cx="9240145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92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16" y="-8239"/>
            <a:ext cx="12252960" cy="6977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709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01848" y="1478270"/>
            <a:ext cx="79603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800" kern="0" dirty="0">
                <a:solidFill>
                  <a:schemeClr val="bg1"/>
                </a:solidFill>
              </a:rPr>
              <a:t>I. God’s Purpose Includes Communication</a:t>
            </a:r>
          </a:p>
          <a:p>
            <a:pPr defTabSz="914400">
              <a:tabLst>
                <a:tab pos="265113" algn="l"/>
              </a:tabLst>
            </a:pPr>
            <a:r>
              <a:rPr lang="en-US" sz="2800" kern="0" dirty="0">
                <a:solidFill>
                  <a:schemeClr val="bg1"/>
                </a:solidFill>
              </a:rPr>
              <a:t>	A. God made people in His image</a:t>
            </a:r>
          </a:p>
          <a:p>
            <a:pPr defTabSz="914400">
              <a:tabLst>
                <a:tab pos="265113" algn="l"/>
              </a:tabLst>
            </a:pPr>
            <a:r>
              <a:rPr lang="en-US" sz="2800" kern="0" dirty="0">
                <a:solidFill>
                  <a:schemeClr val="bg1"/>
                </a:solidFill>
              </a:rPr>
              <a:t>	B. God gave people His Word</a:t>
            </a:r>
          </a:p>
        </p:txBody>
      </p:sp>
    </p:spTree>
    <p:extLst>
      <p:ext uri="{BB962C8B-B14F-4D97-AF65-F5344CB8AC3E}">
        <p14:creationId xmlns:p14="http://schemas.microsoft.com/office/powerpoint/2010/main" val="1400538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7748" y="1482561"/>
            <a:ext cx="75608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800" kern="0" dirty="0">
                <a:solidFill>
                  <a:schemeClr val="bg1"/>
                </a:solidFill>
              </a:rPr>
              <a:t>II. God’s Process for Communication</a:t>
            </a:r>
          </a:p>
          <a:p>
            <a:pPr defTabSz="914400">
              <a:tabLst>
                <a:tab pos="355600" algn="l"/>
              </a:tabLst>
            </a:pPr>
            <a:r>
              <a:rPr lang="en-US" sz="2800" kern="0" dirty="0">
                <a:solidFill>
                  <a:schemeClr val="bg1"/>
                </a:solidFill>
              </a:rPr>
              <a:t>	A. The believer’s job</a:t>
            </a:r>
          </a:p>
          <a:p>
            <a:pPr defTabSz="914400">
              <a:tabLst>
                <a:tab pos="355600" algn="l"/>
              </a:tabLst>
            </a:pPr>
            <a:r>
              <a:rPr lang="en-US" sz="2800" kern="0" dirty="0">
                <a:solidFill>
                  <a:schemeClr val="bg1"/>
                </a:solidFill>
              </a:rPr>
              <a:t>	B. The Spirit’s job</a:t>
            </a:r>
          </a:p>
        </p:txBody>
      </p:sp>
    </p:spTree>
    <p:extLst>
      <p:ext uri="{BB962C8B-B14F-4D97-AF65-F5344CB8AC3E}">
        <p14:creationId xmlns:p14="http://schemas.microsoft.com/office/powerpoint/2010/main" val="172809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736" y="0"/>
            <a:ext cx="12332262" cy="690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798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25798" y="1482561"/>
            <a:ext cx="77736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800" kern="0" dirty="0">
                <a:solidFill>
                  <a:schemeClr val="bg1"/>
                </a:solidFill>
              </a:rPr>
              <a:t>III. Man’s Problem with Communication </a:t>
            </a:r>
          </a:p>
          <a:p>
            <a:pPr defTabSz="914400">
              <a:tabLst>
                <a:tab pos="460375" algn="l"/>
              </a:tabLst>
            </a:pPr>
            <a:r>
              <a:rPr lang="en-US" sz="2800" kern="0" dirty="0">
                <a:solidFill>
                  <a:schemeClr val="bg1"/>
                </a:solidFill>
              </a:rPr>
              <a:t>	A. Man believes objectivity is impossible</a:t>
            </a:r>
          </a:p>
          <a:p>
            <a:pPr defTabSz="914400">
              <a:tabLst>
                <a:tab pos="460375" algn="l"/>
              </a:tabLst>
            </a:pPr>
            <a:r>
              <a:rPr lang="en-US" sz="2800" kern="0" dirty="0">
                <a:solidFill>
                  <a:schemeClr val="bg1"/>
                </a:solidFill>
              </a:rPr>
              <a:t>	B. Man believes history is irrefutable </a:t>
            </a:r>
          </a:p>
        </p:txBody>
      </p:sp>
    </p:spTree>
    <p:extLst>
      <p:ext uri="{BB962C8B-B14F-4D97-AF65-F5344CB8AC3E}">
        <p14:creationId xmlns:p14="http://schemas.microsoft.com/office/powerpoint/2010/main" val="47532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548</TotalTime>
  <Words>18</Words>
  <Application>Microsoft Office PowerPoint</Application>
  <PresentationFormat>Widescreen</PresentationFormat>
  <Paragraphs>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Bauman</dc:creator>
  <cp:lastModifiedBy>Alex Bauman</cp:lastModifiedBy>
  <cp:revision>32</cp:revision>
  <cp:lastPrinted>2016-02-08T22:00:10Z</cp:lastPrinted>
  <dcterms:created xsi:type="dcterms:W3CDTF">2016-02-08T19:43:11Z</dcterms:created>
  <dcterms:modified xsi:type="dcterms:W3CDTF">2016-03-21T16:18:12Z</dcterms:modified>
</cp:coreProperties>
</file>