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3" r:id="rId2"/>
    <p:sldId id="260" r:id="rId3"/>
    <p:sldId id="270" r:id="rId4"/>
    <p:sldId id="268" r:id="rId5"/>
    <p:sldId id="263" r:id="rId6"/>
    <p:sldId id="264" r:id="rId7"/>
    <p:sldId id="271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5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5" y="65903"/>
            <a:ext cx="943785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1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70"/>
            <a:ext cx="764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Transmission of Scriptural Text</a:t>
            </a:r>
          </a:p>
          <a:p>
            <a:pPr defTabSz="914400">
              <a:tabLst>
                <a:tab pos="2571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Masoretic text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1232528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70"/>
            <a:ext cx="7642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Transmission of Scriptural Text</a:t>
            </a:r>
          </a:p>
          <a:p>
            <a:pPr defTabSz="914400">
              <a:tabLst>
                <a:tab pos="2571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Masoretic text</a:t>
            </a:r>
          </a:p>
          <a:p>
            <a:pPr defTabSz="914400">
              <a:tabLst>
                <a:tab pos="2571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Septuagint (LXX)</a:t>
            </a:r>
          </a:p>
          <a:p>
            <a:pPr defTabSz="914400">
              <a:tabLst>
                <a:tab pos="2571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Dead Sea Scrolls</a:t>
            </a:r>
          </a:p>
          <a:p>
            <a:pPr defTabSz="914400">
              <a:tabLst>
                <a:tab pos="25717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D. Ancient copies of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32582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9" y="1482560"/>
            <a:ext cx="7696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History of the Bible</a:t>
            </a:r>
          </a:p>
          <a:p>
            <a:pPr defTabSz="914400">
              <a:tabLst>
                <a:tab pos="36195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Middle Ages</a:t>
            </a:r>
          </a:p>
          <a:p>
            <a:pPr defTabSz="914400">
              <a:tabLst>
                <a:tab pos="36195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Reformation</a:t>
            </a:r>
          </a:p>
          <a:p>
            <a:pPr defTabSz="914400">
              <a:tabLst>
                <a:tab pos="361950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English translations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798" y="1482560"/>
            <a:ext cx="7592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Principles for Translation Work</a:t>
            </a:r>
          </a:p>
          <a:p>
            <a:pPr defTabSz="914400">
              <a:tabLst>
                <a:tab pos="45402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Have a high view of Scripture</a:t>
            </a:r>
          </a:p>
          <a:p>
            <a:pPr defTabSz="914400">
              <a:tabLst>
                <a:tab pos="45402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Be reasonably literal </a:t>
            </a:r>
          </a:p>
          <a:p>
            <a:pPr defTabSz="914400">
              <a:tabLst>
                <a:tab pos="454025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Work as a team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7" y="0"/>
            <a:ext cx="12329962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24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33</cp:revision>
  <cp:lastPrinted>2016-02-08T22:00:10Z</cp:lastPrinted>
  <dcterms:created xsi:type="dcterms:W3CDTF">2016-02-08T19:43:11Z</dcterms:created>
  <dcterms:modified xsi:type="dcterms:W3CDTF">2016-03-21T16:16:36Z</dcterms:modified>
</cp:coreProperties>
</file>