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70" r:id="rId2"/>
    <p:sldId id="260" r:id="rId3"/>
    <p:sldId id="263" r:id="rId4"/>
    <p:sldId id="268" r:id="rId5"/>
    <p:sldId id="264" r:id="rId6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2E01"/>
    <a:srgbClr val="5B5A58"/>
    <a:srgbClr val="939592"/>
    <a:srgbClr val="FE4219"/>
    <a:srgbClr val="CA9324"/>
    <a:srgbClr val="D89D28"/>
    <a:srgbClr val="F2F2F2"/>
    <a:srgbClr val="E8C6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38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350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 preferRelativeResize="0">
            <a:picLocks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23805" cy="69037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98" y="66533"/>
            <a:ext cx="10014501" cy="110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171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716" y="-8239"/>
            <a:ext cx="12252960" cy="697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62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601847" y="1478269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defRPr/>
            </a:pPr>
            <a:r>
              <a:rPr lang="en-US" sz="2800" kern="0" dirty="0">
                <a:solidFill>
                  <a:schemeClr val="bg1"/>
                </a:solidFill>
              </a:rPr>
              <a:t>I. Definition of Canonicity</a:t>
            </a:r>
          </a:p>
        </p:txBody>
      </p:sp>
    </p:spTree>
    <p:extLst>
      <p:ext uri="{BB962C8B-B14F-4D97-AF65-F5344CB8AC3E}">
        <p14:creationId xmlns:p14="http://schemas.microsoft.com/office/powerpoint/2010/main" val="140053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749" y="1482560"/>
            <a:ext cx="781774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II. Five Tests of Canonicity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A. Authority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B. Writer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C. Authenticity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D. Power</a:t>
            </a:r>
          </a:p>
          <a:p>
            <a:pPr defTabSz="914400">
              <a:tabLst>
                <a:tab pos="369888" algn="l"/>
              </a:tabLst>
            </a:pPr>
            <a:r>
              <a:rPr lang="en-US" sz="2800" kern="0" dirty="0">
                <a:solidFill>
                  <a:schemeClr val="bg1"/>
                </a:solidFill>
              </a:rPr>
              <a:t>	E. Reception</a:t>
            </a:r>
          </a:p>
        </p:txBody>
      </p:sp>
    </p:spTree>
    <p:extLst>
      <p:ext uri="{BB962C8B-B14F-4D97-AF65-F5344CB8AC3E}">
        <p14:creationId xmlns:p14="http://schemas.microsoft.com/office/powerpoint/2010/main" val="172809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03" y="0"/>
            <a:ext cx="12332043" cy="69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973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25798" y="1482560"/>
            <a:ext cx="43075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2800" kern="0" dirty="0">
                <a:solidFill>
                  <a:schemeClr val="bg1"/>
                </a:solidFill>
              </a:rPr>
              <a:t>III. Importance of Canonicity</a:t>
            </a:r>
          </a:p>
        </p:txBody>
      </p:sp>
    </p:spTree>
    <p:extLst>
      <p:ext uri="{BB962C8B-B14F-4D97-AF65-F5344CB8AC3E}">
        <p14:creationId xmlns:p14="http://schemas.microsoft.com/office/powerpoint/2010/main" val="475322835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</TotalTime>
  <Words>16</Words>
  <Application>Microsoft Office PowerPoint</Application>
  <PresentationFormat>Widescreen</PresentationFormat>
  <Paragraphs>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Bauman</dc:creator>
  <cp:lastModifiedBy>Alex Bauman</cp:lastModifiedBy>
  <cp:revision>28</cp:revision>
  <cp:lastPrinted>2016-02-08T22:00:10Z</cp:lastPrinted>
  <dcterms:created xsi:type="dcterms:W3CDTF">2016-02-08T19:43:11Z</dcterms:created>
  <dcterms:modified xsi:type="dcterms:W3CDTF">2016-03-21T16:13:35Z</dcterms:modified>
</cp:coreProperties>
</file>