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63" r:id="rId3"/>
    <p:sldId id="264" r:id="rId4"/>
    <p:sldId id="276" r:id="rId5"/>
    <p:sldId id="277" r:id="rId6"/>
    <p:sldId id="278" r:id="rId7"/>
    <p:sldId id="279" r:id="rId8"/>
    <p:sldId id="280" r:id="rId9"/>
    <p:sldId id="265" r:id="rId10"/>
    <p:sldId id="273" r:id="rId11"/>
    <p:sldId id="268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00"/>
    <a:srgbClr val="CD5325"/>
    <a:srgbClr val="DB1B03"/>
    <a:srgbClr val="F93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0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3/22/2016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58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 preferRelativeResize="0"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86" y="0"/>
            <a:ext cx="12370889" cy="6903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76" y="1944"/>
            <a:ext cx="10998137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6" y="-8239"/>
            <a:ext cx="12252960" cy="697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4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8" y="0"/>
            <a:ext cx="12340366" cy="69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67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3409" y="147827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III. Special Revelation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A. Definition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B. Methods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1. Prophets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2. Miracles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3. Visions and dreams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C. Embodiment</a:t>
            </a:r>
          </a:p>
          <a:p>
            <a:pPr>
              <a:tabLst>
                <a:tab pos="847725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1. The Lord Jesus Christ</a:t>
            </a:r>
          </a:p>
          <a:p>
            <a:pPr>
              <a:tabLst>
                <a:tab pos="847725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2. The Word of God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D. Benefits</a:t>
            </a:r>
          </a:p>
        </p:txBody>
      </p:sp>
    </p:spTree>
    <p:extLst>
      <p:ext uri="{BB962C8B-B14F-4D97-AF65-F5344CB8AC3E}">
        <p14:creationId xmlns:p14="http://schemas.microsoft.com/office/powerpoint/2010/main" val="362752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01847" y="1478269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I. Revelation Comes from God</a:t>
            </a:r>
          </a:p>
          <a:p>
            <a:pPr>
              <a:tabLst>
                <a:tab pos="2841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A. Definition</a:t>
            </a:r>
          </a:p>
          <a:p>
            <a:pPr>
              <a:tabLst>
                <a:tab pos="2841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B. Purpose</a:t>
            </a:r>
          </a:p>
          <a:p>
            <a:pPr>
              <a:tabLst>
                <a:tab pos="2841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C. Implications</a:t>
            </a:r>
          </a:p>
        </p:txBody>
      </p:sp>
    </p:spTree>
    <p:extLst>
      <p:ext uri="{BB962C8B-B14F-4D97-AF65-F5344CB8AC3E}">
        <p14:creationId xmlns:p14="http://schemas.microsoft.com/office/powerpoint/2010/main" val="16810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3351" y="1478269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II. General Revelation</a:t>
            </a:r>
          </a:p>
          <a:p>
            <a:pPr>
              <a:tabLst>
                <a:tab pos="3603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A. Definition</a:t>
            </a:r>
          </a:p>
          <a:p>
            <a:pPr>
              <a:tabLst>
                <a:tab pos="3603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B. Benefits</a:t>
            </a:r>
          </a:p>
        </p:txBody>
      </p:sp>
    </p:spTree>
    <p:extLst>
      <p:ext uri="{BB962C8B-B14F-4D97-AF65-F5344CB8AC3E}">
        <p14:creationId xmlns:p14="http://schemas.microsoft.com/office/powerpoint/2010/main" val="159052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r="4628"/>
          <a:stretch/>
        </p:blipFill>
        <p:spPr>
          <a:xfrm>
            <a:off x="152400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8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81" y="0"/>
            <a:ext cx="9143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7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r="3719"/>
          <a:stretch/>
        </p:blipFill>
        <p:spPr>
          <a:xfrm>
            <a:off x="152400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3351" y="1478269"/>
            <a:ext cx="457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II. General Revelation</a:t>
            </a:r>
          </a:p>
          <a:p>
            <a:pPr>
              <a:tabLst>
                <a:tab pos="3603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A. Definition</a:t>
            </a:r>
          </a:p>
          <a:p>
            <a:pPr>
              <a:tabLst>
                <a:tab pos="3603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B. Benefits</a:t>
            </a:r>
          </a:p>
          <a:p>
            <a:pPr>
              <a:tabLst>
                <a:tab pos="36036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C. Limitations</a:t>
            </a:r>
          </a:p>
        </p:txBody>
      </p:sp>
    </p:spTree>
    <p:extLst>
      <p:ext uri="{BB962C8B-B14F-4D97-AF65-F5344CB8AC3E}">
        <p14:creationId xmlns:p14="http://schemas.microsoft.com/office/powerpoint/2010/main" val="315712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3409" y="1478269"/>
            <a:ext cx="457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III. Special Revelation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A. Definition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B. Methods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1. Prophets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2. Miracles</a:t>
            </a:r>
          </a:p>
          <a:p>
            <a:pPr>
              <a:tabLst>
                <a:tab pos="831850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3. Visions and dreams</a:t>
            </a:r>
          </a:p>
          <a:p>
            <a:pPr>
              <a:tabLst>
                <a:tab pos="442913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C. Embodiment</a:t>
            </a:r>
          </a:p>
          <a:p>
            <a:pPr>
              <a:tabLst>
                <a:tab pos="847725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1. The Lord Jesus Christ</a:t>
            </a:r>
          </a:p>
          <a:p>
            <a:pPr>
              <a:tabLst>
                <a:tab pos="847725" algn="l"/>
              </a:tabLst>
            </a:pPr>
            <a:r>
              <a:rPr lang="en-US" sz="2800" dirty="0">
                <a:solidFill>
                  <a:schemeClr val="bg1"/>
                </a:solidFill>
              </a:rPr>
              <a:t>	2. The Word of God</a:t>
            </a:r>
          </a:p>
        </p:txBody>
      </p:sp>
    </p:spTree>
    <p:extLst>
      <p:ext uri="{BB962C8B-B14F-4D97-AF65-F5344CB8AC3E}">
        <p14:creationId xmlns:p14="http://schemas.microsoft.com/office/powerpoint/2010/main" val="24022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22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40</cp:revision>
  <cp:lastPrinted>2016-02-09T17:30:59Z</cp:lastPrinted>
  <dcterms:created xsi:type="dcterms:W3CDTF">2016-02-07T22:44:54Z</dcterms:created>
  <dcterms:modified xsi:type="dcterms:W3CDTF">2016-03-22T18:52:40Z</dcterms:modified>
</cp:coreProperties>
</file>