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63" r:id="rId3"/>
    <p:sldId id="264" r:id="rId4"/>
    <p:sldId id="278" r:id="rId5"/>
    <p:sldId id="279" r:id="rId6"/>
    <p:sldId id="265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905"/>
    <a:srgbClr val="D5B67C"/>
    <a:srgbClr val="B8270B"/>
    <a:srgbClr val="FF4118"/>
    <a:srgbClr val="D60000"/>
    <a:srgbClr val="CD5325"/>
    <a:srgbClr val="DB1B03"/>
    <a:srgbClr val="F93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7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0"/>
            <a:ext cx="12323805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4" y="61123"/>
            <a:ext cx="1010881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" y="-8239"/>
            <a:ext cx="12252960" cy="6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1846" y="1478270"/>
            <a:ext cx="7423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I. Definitions</a:t>
            </a:r>
          </a:p>
          <a:p>
            <a:pPr>
              <a:tabLst>
                <a:tab pos="287338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A. Inerrancy </a:t>
            </a:r>
          </a:p>
          <a:p>
            <a:pPr>
              <a:tabLst>
                <a:tab pos="287338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B. Infallibility </a:t>
            </a:r>
          </a:p>
        </p:txBody>
      </p:sp>
    </p:spTree>
    <p:extLst>
      <p:ext uri="{BB962C8B-B14F-4D97-AF65-F5344CB8AC3E}">
        <p14:creationId xmlns:p14="http://schemas.microsoft.com/office/powerpoint/2010/main" val="16810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3353" y="1478270"/>
            <a:ext cx="5475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II. Importance</a:t>
            </a:r>
          </a:p>
          <a:p>
            <a:pPr>
              <a:tabLst>
                <a:tab pos="369888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A. Inerrancy and authority</a:t>
            </a:r>
          </a:p>
          <a:p>
            <a:pPr>
              <a:tabLst>
                <a:tab pos="369888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B. Inerrancy and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5905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3409" y="1478498"/>
            <a:ext cx="8101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III. Debate</a:t>
            </a:r>
          </a:p>
          <a:p>
            <a:pPr>
              <a:tabLst>
                <a:tab pos="446088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A. Arguments for qualified inerrancy</a:t>
            </a:r>
          </a:p>
          <a:p>
            <a:pPr>
              <a:tabLst>
                <a:tab pos="81597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1. Based on language</a:t>
            </a:r>
          </a:p>
          <a:p>
            <a:pPr>
              <a:tabLst>
                <a:tab pos="81597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2. Based on content </a:t>
            </a:r>
          </a:p>
        </p:txBody>
      </p:sp>
    </p:spTree>
    <p:extLst>
      <p:ext uri="{BB962C8B-B14F-4D97-AF65-F5344CB8AC3E}">
        <p14:creationId xmlns:p14="http://schemas.microsoft.com/office/powerpoint/2010/main" val="28193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28" y="0"/>
            <a:ext cx="12330018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6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3409" y="1478498"/>
            <a:ext cx="8101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III. Debate</a:t>
            </a:r>
          </a:p>
          <a:p>
            <a:pPr>
              <a:tabLst>
                <a:tab pos="446088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A. Arguments for qualified inerrancy</a:t>
            </a:r>
          </a:p>
          <a:p>
            <a:pPr>
              <a:tabLst>
                <a:tab pos="81597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1. Based on language</a:t>
            </a:r>
          </a:p>
          <a:p>
            <a:pPr>
              <a:tabLst>
                <a:tab pos="81597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2. Based on content </a:t>
            </a:r>
          </a:p>
          <a:p>
            <a:pPr>
              <a:tabLst>
                <a:tab pos="4238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B. Answers to qualified inerrancy advocates</a:t>
            </a:r>
          </a:p>
          <a:p>
            <a:pPr>
              <a:tabLst>
                <a:tab pos="43815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C. Ambitions of qualified inerrancy advocates</a:t>
            </a:r>
          </a:p>
        </p:txBody>
      </p:sp>
    </p:spTree>
    <p:extLst>
      <p:ext uri="{BB962C8B-B14F-4D97-AF65-F5344CB8AC3E}">
        <p14:creationId xmlns:p14="http://schemas.microsoft.com/office/powerpoint/2010/main" val="24022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12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50</cp:revision>
  <cp:lastPrinted>2016-02-09T17:30:59Z</cp:lastPrinted>
  <dcterms:created xsi:type="dcterms:W3CDTF">2016-02-07T22:44:54Z</dcterms:created>
  <dcterms:modified xsi:type="dcterms:W3CDTF">2016-03-21T16:11:25Z</dcterms:modified>
</cp:coreProperties>
</file>