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79" r:id="rId2"/>
    <p:sldId id="270" r:id="rId3"/>
    <p:sldId id="271" r:id="rId4"/>
    <p:sldId id="263" r:id="rId5"/>
    <p:sldId id="264" r:id="rId6"/>
    <p:sldId id="265" r:id="rId7"/>
    <p:sldId id="277" r:id="rId8"/>
    <p:sldId id="27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905"/>
    <a:srgbClr val="D5B67C"/>
    <a:srgbClr val="B8270B"/>
    <a:srgbClr val="FF4118"/>
    <a:srgbClr val="D60000"/>
    <a:srgbClr val="CD5325"/>
    <a:srgbClr val="DB1B03"/>
    <a:srgbClr val="F93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8705E-18AA-4436-BA3D-B513C9DB5717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D9D0A-2A89-455E-A873-8EDB8E36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2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86" y="0"/>
            <a:ext cx="12355124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9" y="61511"/>
            <a:ext cx="9856562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/>
          <a:stretch/>
        </p:blipFill>
        <p:spPr>
          <a:xfrm>
            <a:off x="-78828" y="0"/>
            <a:ext cx="12270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8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0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847" y="1478269"/>
            <a:ext cx="527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I. Definition of Inspiration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8104" y="2001489"/>
            <a:ext cx="72027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Inspiration</a:t>
            </a:r>
            <a:r>
              <a:rPr lang="en-US" sz="2800" dirty="0"/>
              <a:t> may be defined as </a:t>
            </a:r>
            <a:r>
              <a:rPr lang="en-US" sz="2800" i="1" dirty="0"/>
              <a:t>God’s superintendence of human authors so that, using their own individual personalities, they composed and recorded without error His revelation to man in the words of the original autographs.</a:t>
            </a:r>
            <a:r>
              <a:rPr lang="en-US" sz="2800" dirty="0"/>
              <a:t> </a:t>
            </a:r>
          </a:p>
          <a:p>
            <a:endParaRPr lang="en-US" sz="2800" dirty="0">
              <a:solidFill>
                <a:srgbClr val="D82905"/>
              </a:solidFill>
            </a:endParaRPr>
          </a:p>
          <a:p>
            <a:r>
              <a:rPr lang="en-US" sz="2000" dirty="0"/>
              <a:t>Charles Ryrie, </a:t>
            </a:r>
            <a:r>
              <a:rPr lang="en-US" sz="2000" i="1" dirty="0"/>
              <a:t>A Survey of Bible Doctrine</a:t>
            </a:r>
            <a:r>
              <a:rPr lang="en-US" sz="2000" dirty="0"/>
              <a:t> [Chicago: Moody Publishers, 1972], 38</a:t>
            </a:r>
          </a:p>
        </p:txBody>
      </p:sp>
    </p:spTree>
    <p:extLst>
      <p:ext uri="{BB962C8B-B14F-4D97-AF65-F5344CB8AC3E}">
        <p14:creationId xmlns:p14="http://schemas.microsoft.com/office/powerpoint/2010/main" val="16810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3352" y="1478269"/>
            <a:ext cx="7959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II. Explanation of Inspiration</a:t>
            </a:r>
          </a:p>
          <a:p>
            <a:pPr>
              <a:tabLst>
                <a:tab pos="3603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A. The Scriptures are God-breathed</a:t>
            </a:r>
          </a:p>
          <a:p>
            <a:pPr>
              <a:tabLst>
                <a:tab pos="3603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B. The Scriptures had human writers</a:t>
            </a:r>
          </a:p>
          <a:p>
            <a:pPr>
              <a:tabLst>
                <a:tab pos="3603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C. The Scriptures are God’s Word to humanity</a:t>
            </a:r>
          </a:p>
        </p:txBody>
      </p:sp>
    </p:spTree>
    <p:extLst>
      <p:ext uri="{BB962C8B-B14F-4D97-AF65-F5344CB8AC3E}">
        <p14:creationId xmlns:p14="http://schemas.microsoft.com/office/powerpoint/2010/main" val="15905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409" y="1478270"/>
            <a:ext cx="7764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III. Extent of Inspiration</a:t>
            </a:r>
          </a:p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A. The original manuscripts are inspired</a:t>
            </a:r>
          </a:p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B. The words are inspired</a:t>
            </a:r>
          </a:p>
        </p:txBody>
      </p:sp>
    </p:spTree>
    <p:extLst>
      <p:ext uri="{BB962C8B-B14F-4D97-AF65-F5344CB8AC3E}">
        <p14:creationId xmlns:p14="http://schemas.microsoft.com/office/powerpoint/2010/main" val="24022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36" y="0"/>
            <a:ext cx="1232417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409" y="1478269"/>
            <a:ext cx="7764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III. Extent of Inspiration</a:t>
            </a:r>
          </a:p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A. The original manuscripts are inspired</a:t>
            </a:r>
          </a:p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B. The words are inspired</a:t>
            </a:r>
          </a:p>
          <a:p>
            <a:pPr>
              <a:tabLst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	C. The whole text of Scripture is inspired</a:t>
            </a:r>
          </a:p>
        </p:txBody>
      </p:sp>
    </p:spTree>
    <p:extLst>
      <p:ext uri="{BB962C8B-B14F-4D97-AF65-F5344CB8AC3E}">
        <p14:creationId xmlns:p14="http://schemas.microsoft.com/office/powerpoint/2010/main" val="31548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74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46</cp:revision>
  <cp:lastPrinted>2016-02-09T17:30:59Z</cp:lastPrinted>
  <dcterms:created xsi:type="dcterms:W3CDTF">2016-02-07T22:44:54Z</dcterms:created>
  <dcterms:modified xsi:type="dcterms:W3CDTF">2016-03-21T16:09:05Z</dcterms:modified>
</cp:coreProperties>
</file>