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2" r:id="rId4"/>
    <p:sldId id="264" r:id="rId5"/>
    <p:sldId id="266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2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0" y="278487"/>
              <a:ext cx="7873465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03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4" y="130834"/>
            <a:ext cx="7500364" cy="9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6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tabLst>
                <a:tab pos="35560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God’s Sufficient Grace for Salvation (3)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Peter illustrates God’s grace (3:1–11)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Peter explains God’s grace (3:12–16)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Peter offers God’s grace (3:17–26)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People react to God’s grace (4:1–4)</a:t>
            </a:r>
            <a:endParaRPr lang="en-US" sz="4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843804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God’s Enabling Grace for Service (4)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Apostles witness by God’s grace (4:5–12)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Apostles answer by God’s grace (4:13–22)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Believers pray for God’s grace (4:23–30)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2415728" y="2039924"/>
            <a:ext cx="21537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It reminds us of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His infinite power and ultimate rule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over all. </a:t>
            </a:r>
          </a:p>
          <a:p>
            <a:pPr algn="ctr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It helps us put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our fears into the proper perspective. </a:t>
            </a: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4917104" y="2039924"/>
            <a:ext cx="24333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445B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</a:rPr>
              <a:t>We won’t see the opposition as a sign of God’s weakness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or disinterest. </a:t>
            </a: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r>
              <a:rPr lang="en-US" altLang="en-US" sz="1800" dirty="0">
                <a:solidFill>
                  <a:schemeClr val="tx1"/>
                </a:solidFill>
              </a:rPr>
              <a:t>We will continue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to trust God through the opposition. 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7698090" y="2039924"/>
            <a:ext cx="224443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445B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</a:rPr>
              <a:t>Doing so is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a humble acknowledgement of our need for God’s grace. </a:t>
            </a: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r>
              <a:rPr lang="en-US" altLang="en-US" sz="1800" dirty="0">
                <a:solidFill>
                  <a:schemeClr val="tx1"/>
                </a:solidFill>
              </a:rPr>
              <a:t>It shifts our dependence off ourselves and on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to God. </a:t>
            </a: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r>
              <a:rPr lang="en-US" altLang="en-US" sz="1800" dirty="0">
                <a:solidFill>
                  <a:schemeClr val="tx1"/>
                </a:solidFill>
              </a:rPr>
              <a:t>God will answer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our prayer </a:t>
            </a:r>
            <a:br>
              <a:rPr lang="en-US" altLang="en-US" sz="18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chemeClr val="tx1"/>
                </a:solidFill>
              </a:rPr>
              <a:t>for boldness. </a:t>
            </a:r>
          </a:p>
        </p:txBody>
      </p:sp>
    </p:spTree>
    <p:extLst>
      <p:ext uri="{BB962C8B-B14F-4D97-AF65-F5344CB8AC3E}">
        <p14:creationId xmlns:p14="http://schemas.microsoft.com/office/powerpoint/2010/main" val="15495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438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God’s Enabling Grace for Service (4)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Apostles witness by God’s grace (4:5–12)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Apostles answer by God’s grace (4:13–22)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Believers pray for God’s grace (4:23–30)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God gives His grace (4:31–37)</a:t>
            </a:r>
          </a:p>
        </p:txBody>
      </p:sp>
    </p:spTree>
    <p:extLst>
      <p:ext uri="{BB962C8B-B14F-4D97-AF65-F5344CB8AC3E}">
        <p14:creationId xmlns:p14="http://schemas.microsoft.com/office/powerpoint/2010/main" val="23985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7" y="1705820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390989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6" y="3076159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66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15</cp:revision>
  <dcterms:created xsi:type="dcterms:W3CDTF">2016-06-21T18:24:48Z</dcterms:created>
  <dcterms:modified xsi:type="dcterms:W3CDTF">2016-06-22T20:03:02Z</dcterms:modified>
</cp:coreProperties>
</file>