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80" r:id="rId4"/>
    <p:sldId id="287" r:id="rId5"/>
    <p:sldId id="281" r:id="rId6"/>
    <p:sldId id="285" r:id="rId7"/>
    <p:sldId id="286" r:id="rId8"/>
    <p:sldId id="27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04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6573794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13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19" y="114254"/>
            <a:ext cx="5568781" cy="9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7"/>
            <a:ext cx="86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Paul’s Voyage to Rome (27:1—28:12)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10031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Paul’s Voyage to Rome (27:1—28:12)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Voyage to Fair Haven (27:1–8)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storm at sea (27:9–26)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The shipwreck at Malta (27:27–44)</a:t>
            </a:r>
          </a:p>
          <a:p>
            <a:pPr marL="0" lvl="2">
              <a:spcAft>
                <a:spcPts val="600"/>
              </a:spcAft>
              <a:tabLst>
                <a:tab pos="339725" algn="l"/>
                <a:tab pos="7937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Paul’s ministry at Malta and trip to Rome (28:1–12)</a:t>
            </a:r>
          </a:p>
        </p:txBody>
      </p:sp>
    </p:spTree>
    <p:extLst>
      <p:ext uri="{BB962C8B-B14F-4D97-AF65-F5344CB8AC3E}">
        <p14:creationId xmlns:p14="http://schemas.microsoft.com/office/powerpoint/2010/main" val="28823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8612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Paul in Rome (28:13–31)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Paul’s arrival at Rome (28:13–16)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Paul’s ministry at Rome (28:17–31)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777" y="1282628"/>
            <a:ext cx="1035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III. Paul’s Ministry after His Release (2 Timothy; Titus)</a:t>
            </a:r>
          </a:p>
        </p:txBody>
      </p:sp>
    </p:spTree>
    <p:extLst>
      <p:ext uri="{BB962C8B-B14F-4D97-AF65-F5344CB8AC3E}">
        <p14:creationId xmlns:p14="http://schemas.microsoft.com/office/powerpoint/2010/main" val="144627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4890" y="1282627"/>
            <a:ext cx="86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IV. Conclusion</a:t>
            </a:r>
          </a:p>
        </p:txBody>
      </p:sp>
    </p:spTree>
    <p:extLst>
      <p:ext uri="{BB962C8B-B14F-4D97-AF65-F5344CB8AC3E}">
        <p14:creationId xmlns:p14="http://schemas.microsoft.com/office/powerpoint/2010/main" val="23310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251" y="3100176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Hold to pure doctrine.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3252" y="377823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sensitive to the Spirit’s leading.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3250" y="446416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Focus on serving God, not self.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3252" y="5169901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Trust God steadfastly in all circumstances.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43249" y="5861797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Rejoice in God’s faithfulness.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</TotalTime>
  <Words>120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39</cp:revision>
  <dcterms:created xsi:type="dcterms:W3CDTF">2016-06-21T18:24:48Z</dcterms:created>
  <dcterms:modified xsi:type="dcterms:W3CDTF">2016-06-22T20:27:09Z</dcterms:modified>
</cp:coreProperties>
</file>