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80" r:id="rId3"/>
    <p:sldId id="259" r:id="rId4"/>
    <p:sldId id="281" r:id="rId5"/>
    <p:sldId id="283" r:id="rId6"/>
    <p:sldId id="288" r:id="rId7"/>
    <p:sldId id="285" r:id="rId8"/>
    <p:sldId id="286" r:id="rId9"/>
    <p:sldId id="287" r:id="rId10"/>
    <p:sldId id="27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612"/>
    <a:srgbClr val="832B1D"/>
    <a:srgbClr val="8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43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066"/>
            <a:ext cx="12192000" cy="6868761"/>
            <a:chOff x="0" y="1066"/>
            <a:chExt cx="12192000" cy="68687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3" t="50709"/>
            <a:stretch/>
          </p:blipFill>
          <p:spPr>
            <a:xfrm>
              <a:off x="0" y="892340"/>
              <a:ext cx="12192000" cy="5814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8220" r="761" b="79673"/>
            <a:stretch/>
          </p:blipFill>
          <p:spPr>
            <a:xfrm>
              <a:off x="0" y="1066"/>
              <a:ext cx="12192000" cy="1043940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6" name="Rectangle 15"/>
            <p:cNvSpPr/>
            <p:nvPr userDrawn="1"/>
          </p:nvSpPr>
          <p:spPr>
            <a:xfrm>
              <a:off x="0" y="278487"/>
              <a:ext cx="8075595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689492" y="278487"/>
              <a:ext cx="50250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11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t="14149" r="287" b="82460"/>
            <a:stretch/>
          </p:blipFill>
          <p:spPr>
            <a:xfrm>
              <a:off x="0" y="6577384"/>
              <a:ext cx="12192000" cy="292443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4" y="127224"/>
            <a:ext cx="7825339" cy="97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8" t="31267" r="-1" b="1059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50700" r="10541" b="13776"/>
            <a:stretch/>
          </p:blipFill>
          <p:spPr>
            <a:xfrm>
              <a:off x="1280944" y="2293257"/>
              <a:ext cx="9653773" cy="430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5" y="174153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5" y="242211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885" y="3100176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Pray for God’s great grace.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885" y="3778237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with a genuine,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sacrificial heart.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9884" y="4491840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Recognize the Spirit’s power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is superior.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884" y="5169901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Set no limits on the gospel.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3252" y="1741535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Witness to all people.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3252" y="2422114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Be active in and support missions.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3251" y="3100176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Hold to pure doctrine.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43252" y="3778237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Be sensitive to the Spirit’s leading.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43250" y="4464167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Focus on serving God, not self.</a:t>
            </a:r>
          </a:p>
        </p:txBody>
      </p:sp>
    </p:spTree>
    <p:extLst>
      <p:ext uri="{BB962C8B-B14F-4D97-AF65-F5344CB8AC3E}">
        <p14:creationId xmlns:p14="http://schemas.microsoft.com/office/powerpoint/2010/main" val="6159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7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7"/>
            <a:ext cx="8634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Ministry in Galatia and Phrygia (18:22, 23)</a:t>
            </a: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7"/>
            <a:ext cx="8861241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Ministry in Ephesus (18:24—19:41)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Work of Apollos (18:24–28)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Encounter with John’s disciples (19:1–7)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Triumph of the gospel (19:8–20)</a:t>
            </a:r>
          </a:p>
        </p:txBody>
      </p:sp>
    </p:spTree>
    <p:extLst>
      <p:ext uri="{BB962C8B-B14F-4D97-AF65-F5344CB8AC3E}">
        <p14:creationId xmlns:p14="http://schemas.microsoft.com/office/powerpoint/2010/main" val="26948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6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7"/>
            <a:ext cx="1026991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Ministry in Ephesus (18:24—19:41)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Work of Apollos (18:24–28)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Encounter with John’s disciples (19:1–7)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Triumph of the gospel (19:8–20)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D. Paul’s plan to visit Jerusalem and Rome (19:21–23)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E. Riot in Ephesus (19:24–41)</a:t>
            </a:r>
          </a:p>
        </p:txBody>
      </p:sp>
    </p:spTree>
    <p:extLst>
      <p:ext uri="{BB962C8B-B14F-4D97-AF65-F5344CB8AC3E}">
        <p14:creationId xmlns:p14="http://schemas.microsoft.com/office/powerpoint/2010/main" val="131644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9777" y="1282627"/>
            <a:ext cx="8634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III. Ministry in Macedonia and Greece (20:1–5)</a:t>
            </a:r>
          </a:p>
        </p:txBody>
      </p:sp>
    </p:spTree>
    <p:extLst>
      <p:ext uri="{BB962C8B-B14F-4D97-AF65-F5344CB8AC3E}">
        <p14:creationId xmlns:p14="http://schemas.microsoft.com/office/powerpoint/2010/main" val="144627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7333" y="1282627"/>
            <a:ext cx="8634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IV. Ministry in Troas (20:6–12)</a:t>
            </a:r>
          </a:p>
        </p:txBody>
      </p:sp>
    </p:spTree>
    <p:extLst>
      <p:ext uri="{BB962C8B-B14F-4D97-AF65-F5344CB8AC3E}">
        <p14:creationId xmlns:p14="http://schemas.microsoft.com/office/powerpoint/2010/main" val="1406426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6835" y="1282628"/>
            <a:ext cx="1037516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4159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V. Ministry at Miletus to the Ephesian Elders (20:13–38)</a:t>
            </a:r>
          </a:p>
          <a:p>
            <a:pPr marL="0" lvl="2">
              <a:spcAft>
                <a:spcPts val="600"/>
              </a:spcAft>
              <a:tabLst>
                <a:tab pos="423863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Paul reviews (20:17–21)</a:t>
            </a:r>
          </a:p>
          <a:p>
            <a:pPr marL="0" lvl="2">
              <a:spcAft>
                <a:spcPts val="600"/>
              </a:spcAft>
              <a:tabLst>
                <a:tab pos="423863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Paul testifies (20:22–27)</a:t>
            </a:r>
          </a:p>
          <a:p>
            <a:pPr marL="0" lvl="2">
              <a:spcAft>
                <a:spcPts val="600"/>
              </a:spcAft>
              <a:tabLst>
                <a:tab pos="423863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Paul warns (20:28–38)</a:t>
            </a:r>
          </a:p>
        </p:txBody>
      </p:sp>
    </p:spTree>
    <p:extLst>
      <p:ext uri="{BB962C8B-B14F-4D97-AF65-F5344CB8AC3E}">
        <p14:creationId xmlns:p14="http://schemas.microsoft.com/office/powerpoint/2010/main" val="403154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</TotalTime>
  <Words>124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36</cp:revision>
  <dcterms:created xsi:type="dcterms:W3CDTF">2016-06-21T18:24:48Z</dcterms:created>
  <dcterms:modified xsi:type="dcterms:W3CDTF">2016-06-22T20:24:25Z</dcterms:modified>
</cp:coreProperties>
</file>