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80" r:id="rId4"/>
    <p:sldId id="283" r:id="rId5"/>
    <p:sldId id="281" r:id="rId6"/>
    <p:sldId id="284" r:id="rId7"/>
    <p:sldId id="282" r:id="rId8"/>
    <p:sldId id="285" r:id="rId9"/>
    <p:sldId id="27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46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0" y="278487"/>
              <a:ext cx="8171847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10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4" y="106617"/>
            <a:ext cx="7500895" cy="9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6345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Stage One of the Journey (15:36—16:5)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Preparation for ministry (15:36–40)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Departure (15:41—16:5)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6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886124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Stage Two of the Journey (16:6—18:22)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Call into Macedonia (16:6–10)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1. Direction of the Holy Spirit (16:6–8)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2. The vision of the Macedonian (16:9, 10)</a:t>
            </a:r>
          </a:p>
        </p:txBody>
      </p:sp>
    </p:spTree>
    <p:extLst>
      <p:ext uri="{BB962C8B-B14F-4D97-AF65-F5344CB8AC3E}">
        <p14:creationId xmlns:p14="http://schemas.microsoft.com/office/powerpoint/2010/main" val="26948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t="34444" r="3750" b="44000"/>
          <a:stretch/>
        </p:blipFill>
        <p:spPr>
          <a:xfrm>
            <a:off x="6979920" y="1363980"/>
            <a:ext cx="2948940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9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6203"/>
            <a:ext cx="1047507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Stage Two of the Journey (16:6—18:22)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Call into Macedonia (16:6–10)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Ministry in Philippi (16:11–40)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1. Conversion of Lydia (16:14, 15)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2. Expulsion of a demon (16:16–18)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3. Salvation of the Philippian jailer (16:19–40)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The ministry in Thessalonica (17:1–9)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The ministry at Berea (17:10–15)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E. The ministry at Athens (17:16–34)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F. The ministry at Corinth and trip home (18:1–22)</a:t>
            </a:r>
          </a:p>
        </p:txBody>
      </p:sp>
    </p:spTree>
    <p:extLst>
      <p:ext uri="{BB962C8B-B14F-4D97-AF65-F5344CB8AC3E}">
        <p14:creationId xmlns:p14="http://schemas.microsoft.com/office/powerpoint/2010/main" val="23393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3161" y="2248754"/>
            <a:ext cx="5135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  <a:t>The Spirit leads us according </a:t>
            </a:r>
            <a:b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</a:b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  <a:t>       to what we find comfortable.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4222" y="3151189"/>
            <a:ext cx="35737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  <a:t>Our emotions indicate the Spirit’s leading.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9421" y="4053624"/>
            <a:ext cx="4594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  <a:t>     The Spirit always </a:t>
            </a:r>
            <a:b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</a:b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  <a:t>explains His leading.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3161" y="4956058"/>
            <a:ext cx="42894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etaOT-Bold" panose="020B0804030101020102" pitchFamily="34" charset="0"/>
                <a:cs typeface="Arial" pitchFamily="34" charset="0"/>
              </a:rPr>
              <a:t>The Spirit always leads us to ease and prosperity.</a:t>
            </a:r>
          </a:p>
        </p:txBody>
      </p:sp>
    </p:spTree>
    <p:extLst>
      <p:ext uri="{BB962C8B-B14F-4D97-AF65-F5344CB8AC3E}">
        <p14:creationId xmlns:p14="http://schemas.microsoft.com/office/powerpoint/2010/main" val="34342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252" y="2422114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active in and support missions.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251" y="3100176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Hold to pure doctrine.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3252" y="377823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sensitive to the Spirit’s leading.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114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MetaOT-Bold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33</cp:revision>
  <dcterms:created xsi:type="dcterms:W3CDTF">2016-06-21T18:24:48Z</dcterms:created>
  <dcterms:modified xsi:type="dcterms:W3CDTF">2016-06-22T20:18:58Z</dcterms:modified>
</cp:coreProperties>
</file>