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7" r:id="rId4"/>
    <p:sldId id="275" r:id="rId5"/>
    <p:sldId id="276" r:id="rId6"/>
    <p:sldId id="262" r:id="rId7"/>
    <p:sldId id="278" r:id="rId8"/>
    <p:sldId id="277" r:id="rId9"/>
    <p:sldId id="272" r:id="rId10"/>
    <p:sldId id="273" r:id="rId11"/>
    <p:sldId id="274" r:id="rId12"/>
    <p:sldId id="271" r:id="rId13"/>
    <p:sldId id="280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6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784458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07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2" y="130947"/>
            <a:ext cx="6573795" cy="9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0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716075" y="1282628"/>
            <a:ext cx="88612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IV. The Antioch Church Grows (11:19–30)</a:t>
            </a:r>
          </a:p>
          <a:p>
            <a:pPr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In their outreach to Gentiles (11:19–26)</a:t>
            </a:r>
          </a:p>
          <a:p>
            <a:pPr>
              <a:spcAft>
                <a:spcPts val="600"/>
              </a:spcAft>
              <a:tabLst>
                <a:tab pos="5524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In their care for Jerusalem Jews (11:27–30)</a:t>
            </a:r>
          </a:p>
        </p:txBody>
      </p:sp>
    </p:spTree>
    <p:extLst>
      <p:ext uri="{BB962C8B-B14F-4D97-AF65-F5344CB8AC3E}">
        <p14:creationId xmlns:p14="http://schemas.microsoft.com/office/powerpoint/2010/main" val="31681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14316" y="1282628"/>
            <a:ext cx="1037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000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V. The Persecution of the Church at Jerusalem (12:1–24)</a:t>
            </a:r>
          </a:p>
        </p:txBody>
      </p:sp>
    </p:spTree>
    <p:extLst>
      <p:ext uri="{BB962C8B-B14F-4D97-AF65-F5344CB8AC3E}">
        <p14:creationId xmlns:p14="http://schemas.microsoft.com/office/powerpoint/2010/main" val="3899176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417" y="1968606"/>
            <a:ext cx="3352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Grocery store clerk.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1417" y="2421043"/>
            <a:ext cx="3352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Restaurant server.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1417" y="2867131"/>
            <a:ext cx="3525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22250" algn="l"/>
              </a:tabLst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Neighbors we don’t know.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1417" y="3328796"/>
            <a:ext cx="33528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Doctors and nurses.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1417" y="3816158"/>
            <a:ext cx="3657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Relatives we rarely see.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968606"/>
            <a:ext cx="3581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Create a prayer list of people we contact.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2883799"/>
            <a:ext cx="3581400" cy="83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Pray for open doors to share the gospel.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812488"/>
            <a:ext cx="3581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Develop a plan for guiding conversations to the gospel.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5109654"/>
            <a:ext cx="3581400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Establish an accountability partner.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1417" y="4303521"/>
            <a:ext cx="3657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Prisoners.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1417" y="4791108"/>
            <a:ext cx="3657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556612"/>
                </a:solidFill>
                <a:cs typeface="Arial" pitchFamily="34" charset="0"/>
              </a:rPr>
              <a:t>Homeless.</a:t>
            </a:r>
          </a:p>
        </p:txBody>
      </p:sp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Peter Ministers in Samaria (9:32—10:48)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Peter’s ministry in Lydda (9:32–35)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0707" b="4889"/>
          <a:stretch/>
        </p:blipFill>
        <p:spPr>
          <a:xfrm>
            <a:off x="3496383" y="1"/>
            <a:ext cx="5237019" cy="68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Peter Ministers in Samaria (9:32—10:48)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Peter’s ministry in Lydda (9:32–35)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Peter’s ministry in Joppa (9:36–43)</a:t>
            </a:r>
          </a:p>
        </p:txBody>
      </p:sp>
    </p:spTree>
    <p:extLst>
      <p:ext uri="{BB962C8B-B14F-4D97-AF65-F5344CB8AC3E}">
        <p14:creationId xmlns:p14="http://schemas.microsoft.com/office/powerpoint/2010/main" val="114175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0707" b="4889"/>
          <a:stretch/>
        </p:blipFill>
        <p:spPr>
          <a:xfrm>
            <a:off x="3496383" y="1"/>
            <a:ext cx="5237019" cy="68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8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8612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God Calls Peter to Minister to Gentiles (10:1–48)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Cornelius’ person and position (10:1, 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Cornelius’ vision (10:3–8)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Peter’s vision (10:9–16)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Peter’s visit to Cornelius (10:17–33)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r="50707" b="4889"/>
          <a:stretch/>
        </p:blipFill>
        <p:spPr>
          <a:xfrm>
            <a:off x="3496383" y="1"/>
            <a:ext cx="5237019" cy="685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0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1038524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God Calls Peter to Minister to Gentiles (10:1–48)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Cornelius’ person and position (10:1, 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Cornelius’ vision (10:3–8)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Peter’s vision (10:9–16)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Peter’s visit to Cornelius (10:17–33)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Peter’s message to Cornelius (10:34–43)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F. Giving of the Holy Spirit to the Gentiles (10:44–48)</a:t>
            </a:r>
          </a:p>
        </p:txBody>
      </p:sp>
    </p:spTree>
    <p:extLst>
      <p:ext uri="{BB962C8B-B14F-4D97-AF65-F5344CB8AC3E}">
        <p14:creationId xmlns:p14="http://schemas.microsoft.com/office/powerpoint/2010/main" val="382733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716075" y="1282628"/>
            <a:ext cx="1047592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III. Peter Reports to the Church in Jerusalem (11:1–18)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Jewish believers confront Peter (11:1–3)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Peter conveys God’s plan for the gospel (11:4–18)</a:t>
            </a:r>
          </a:p>
        </p:txBody>
      </p:sp>
    </p:spTree>
    <p:extLst>
      <p:ext uri="{BB962C8B-B14F-4D97-AF65-F5344CB8AC3E}">
        <p14:creationId xmlns:p14="http://schemas.microsoft.com/office/powerpoint/2010/main" val="97424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</TotalTime>
  <Words>172</Words>
  <Application>Microsoft Office PowerPoint</Application>
  <PresentationFormat>Widescreen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24</cp:revision>
  <dcterms:created xsi:type="dcterms:W3CDTF">2016-06-21T18:24:48Z</dcterms:created>
  <dcterms:modified xsi:type="dcterms:W3CDTF">2016-06-22T20:08:36Z</dcterms:modified>
</cp:coreProperties>
</file>