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8" r:id="rId2"/>
    <p:sldId id="259" r:id="rId3"/>
    <p:sldId id="267" r:id="rId4"/>
    <p:sldId id="268" r:id="rId5"/>
    <p:sldId id="262" r:id="rId6"/>
    <p:sldId id="269" r:id="rId7"/>
    <p:sldId id="270" r:id="rId8"/>
    <p:sldId id="271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612"/>
    <a:srgbClr val="832B1D"/>
    <a:srgbClr val="8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79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1066"/>
            <a:ext cx="12192000" cy="6868761"/>
            <a:chOff x="0" y="1066"/>
            <a:chExt cx="12192000" cy="686876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3" t="50709"/>
            <a:stretch/>
          </p:blipFill>
          <p:spPr>
            <a:xfrm>
              <a:off x="0" y="892340"/>
              <a:ext cx="12192000" cy="58140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8220" r="761" b="79673"/>
            <a:stretch/>
          </p:blipFill>
          <p:spPr>
            <a:xfrm>
              <a:off x="0" y="1066"/>
              <a:ext cx="12192000" cy="1043940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16" name="Rectangle 15"/>
            <p:cNvSpPr/>
            <p:nvPr userDrawn="1"/>
          </p:nvSpPr>
          <p:spPr>
            <a:xfrm>
              <a:off x="1" y="278487"/>
              <a:ext cx="7247822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1689492" y="278487"/>
              <a:ext cx="502508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06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" t="14149" r="287" b="82460"/>
            <a:stretch/>
          </p:blipFill>
          <p:spPr>
            <a:xfrm>
              <a:off x="0" y="6577384"/>
              <a:ext cx="12192000" cy="292443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473"/>
            <a:ext cx="6487427" cy="97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8" t="31267" r="-1" b="1059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t="50700" r="10541" b="13776"/>
            <a:stretch/>
          </p:blipFill>
          <p:spPr>
            <a:xfrm>
              <a:off x="1280944" y="2293257"/>
              <a:ext cx="9653773" cy="4309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01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8"/>
            <a:ext cx="81735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Philip’s Ministry (8:4–40)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Philip ministry to the hated (8:4–25)</a:t>
            </a:r>
          </a:p>
        </p:txBody>
      </p:sp>
    </p:spTree>
    <p:extLst>
      <p:ext uri="{BB962C8B-B14F-4D97-AF65-F5344CB8AC3E}">
        <p14:creationId xmlns:p14="http://schemas.microsoft.com/office/powerpoint/2010/main" val="38340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 r="50707" b="4889"/>
          <a:stretch/>
        </p:blipFill>
        <p:spPr>
          <a:xfrm>
            <a:off x="3473712" y="4724"/>
            <a:ext cx="5237019" cy="685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77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8"/>
            <a:ext cx="81735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Philip’s Ministry (8:4–40)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Philip ministry to the hated (8:4–25)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Philip’s ministry to the heathen (8:26–40)</a:t>
            </a:r>
            <a:endParaRPr lang="en-US" sz="4000" b="1" dirty="0"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21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8"/>
            <a:ext cx="886124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Saul’s Conversion (9:1–31)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Damascus Road conversion experience (9:1–9)</a:t>
            </a:r>
          </a:p>
        </p:txBody>
      </p:sp>
    </p:spTree>
    <p:extLst>
      <p:ext uri="{BB962C8B-B14F-4D97-AF65-F5344CB8AC3E}">
        <p14:creationId xmlns:p14="http://schemas.microsoft.com/office/powerpoint/2010/main" val="10474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 t="14205" r="87" b="2673"/>
          <a:stretch/>
        </p:blipFill>
        <p:spPr>
          <a:xfrm>
            <a:off x="3463509" y="0"/>
            <a:ext cx="5267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0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8"/>
            <a:ext cx="886124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Saul’s Conversion (9:1–31)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Damascus Road conversion experience (9:1–9)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Saul’s first contact with believers (9:10–19a)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Saul’s early ministry (9:19b–22)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D. Saul’s escape from Damascus (9:23–25)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E. Saul’s reception in Jerusalem (9:26–31)</a:t>
            </a:r>
          </a:p>
        </p:txBody>
      </p:sp>
    </p:spTree>
    <p:extLst>
      <p:ext uri="{BB962C8B-B14F-4D97-AF65-F5344CB8AC3E}">
        <p14:creationId xmlns:p14="http://schemas.microsoft.com/office/powerpoint/2010/main" val="345131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93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885" y="174153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Commit to spread the Word.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9885" y="242211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God by the Spirit.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9885" y="3100176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Pray for God’s great grace.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885" y="3778237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with a genuine,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sacrificial heart.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9884" y="4491840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Recognize the Spirit’s power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is superior.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884" y="5169901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Set no limits on the gospel.</a:t>
            </a:r>
          </a:p>
        </p:txBody>
      </p:sp>
    </p:spTree>
    <p:extLst>
      <p:ext uri="{BB962C8B-B14F-4D97-AF65-F5344CB8AC3E}">
        <p14:creationId xmlns:p14="http://schemas.microsoft.com/office/powerpoint/2010/main" val="40653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</TotalTime>
  <Words>62</Words>
  <Application>Microsoft Office PowerPoint</Application>
  <PresentationFormat>Widescreen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20</cp:revision>
  <dcterms:created xsi:type="dcterms:W3CDTF">2016-06-21T18:24:48Z</dcterms:created>
  <dcterms:modified xsi:type="dcterms:W3CDTF">2016-06-22T20:06:04Z</dcterms:modified>
</cp:coreProperties>
</file>