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58" r:id="rId2"/>
    <p:sldId id="259" r:id="rId3"/>
    <p:sldId id="262" r:id="rId4"/>
    <p:sldId id="267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612"/>
    <a:srgbClr val="832B1D"/>
    <a:srgbClr val="8C3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2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1066"/>
            <a:ext cx="12192000" cy="6868761"/>
            <a:chOff x="0" y="1066"/>
            <a:chExt cx="12192000" cy="6868761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3" t="50709"/>
            <a:stretch/>
          </p:blipFill>
          <p:spPr>
            <a:xfrm>
              <a:off x="0" y="892340"/>
              <a:ext cx="12192000" cy="58140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8220" r="761" b="79673"/>
            <a:stretch/>
          </p:blipFill>
          <p:spPr>
            <a:xfrm>
              <a:off x="0" y="1066"/>
              <a:ext cx="12192000" cy="1043940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  <p:sp>
          <p:nvSpPr>
            <p:cNvPr id="16" name="Rectangle 15"/>
            <p:cNvSpPr/>
            <p:nvPr userDrawn="1"/>
          </p:nvSpPr>
          <p:spPr>
            <a:xfrm>
              <a:off x="1" y="278487"/>
              <a:ext cx="5476774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1689492" y="278487"/>
              <a:ext cx="502508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05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" t="14149" r="287" b="82460"/>
            <a:stretch/>
          </p:blipFill>
          <p:spPr>
            <a:xfrm>
              <a:off x="0" y="6577384"/>
              <a:ext cx="12192000" cy="292443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81" y="113165"/>
            <a:ext cx="5383836" cy="97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9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8" t="31267" r="-1" b="1059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6" t="50700" r="10541" b="13776"/>
            <a:stretch/>
          </p:blipFill>
          <p:spPr>
            <a:xfrm>
              <a:off x="1280944" y="2293257"/>
              <a:ext cx="9653773" cy="4309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601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05000" y="1282628"/>
            <a:ext cx="817355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I. Stephen’s Irresistible Power (6:8—7:53)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Powerful signs (6:8)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Powerful wisdom (6:9–14)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C. Powerful appearance (6:15)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D. Powerful message (7:1–50)</a:t>
            </a:r>
          </a:p>
          <a:p>
            <a:pPr marL="0" lvl="2">
              <a:spcAft>
                <a:spcPts val="600"/>
              </a:spcAft>
              <a:tabLst>
                <a:tab pos="7937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1. Progress</a:t>
            </a:r>
          </a:p>
          <a:p>
            <a:pPr marL="0" lvl="2">
              <a:spcAft>
                <a:spcPts val="600"/>
              </a:spcAft>
              <a:tabLst>
                <a:tab pos="7937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2. Expansion</a:t>
            </a:r>
          </a:p>
          <a:p>
            <a:pPr marL="0" lvl="2">
              <a:spcAft>
                <a:spcPts val="600"/>
              </a:spcAft>
              <a:tabLst>
                <a:tab pos="7937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3. Rebellion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E. Powerful accusation (7:51–53)</a:t>
            </a:r>
            <a:endParaRPr lang="en-US" sz="4000" b="1" dirty="0">
              <a:latin typeface="Trebuchet MS" panose="020B0603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0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8"/>
            <a:ext cx="843804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II. Sanhedrin’s Incapable Power (7:54—8:3)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Incapable of silencing Stephen (7:54–60)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Incapable of stopping the gospel (8:1–3)</a:t>
            </a:r>
          </a:p>
        </p:txBody>
      </p:sp>
    </p:spTree>
    <p:extLst>
      <p:ext uri="{BB962C8B-B14F-4D97-AF65-F5344CB8AC3E}">
        <p14:creationId xmlns:p14="http://schemas.microsoft.com/office/powerpoint/2010/main" val="104742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77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9885" y="1741535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Commit to spread the Word.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9885" y="2422115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Serve God by the Spirit.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9885" y="3100176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Pray for God’s great grace.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9885" y="3778237"/>
            <a:ext cx="4387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Serve with a genuine, </a:t>
            </a:r>
            <a:br>
              <a:rPr lang="en-US" sz="2200" b="1" dirty="0">
                <a:latin typeface="Trebuchet MS" panose="020B0603020202020204" pitchFamily="34" charset="0"/>
                <a:cs typeface="Arial" pitchFamily="34" charset="0"/>
              </a:rPr>
            </a:b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sacrificial heart.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9884" y="4491840"/>
            <a:ext cx="4387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Recognize the Spirit’s power </a:t>
            </a:r>
            <a:br>
              <a:rPr lang="en-US" sz="2200" b="1" dirty="0">
                <a:latin typeface="Trebuchet MS" panose="020B0603020202020204" pitchFamily="34" charset="0"/>
                <a:cs typeface="Arial" pitchFamily="34" charset="0"/>
              </a:rPr>
            </a:b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is superior.</a:t>
            </a:r>
          </a:p>
        </p:txBody>
      </p:sp>
    </p:spTree>
    <p:extLst>
      <p:ext uri="{BB962C8B-B14F-4D97-AF65-F5344CB8AC3E}">
        <p14:creationId xmlns:p14="http://schemas.microsoft.com/office/powerpoint/2010/main" val="40653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</TotalTime>
  <Words>43</Words>
  <Application>Microsoft Office PowerPoint</Application>
  <PresentationFormat>Widescreen</PresentationFormat>
  <Paragraphs>17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18</cp:revision>
  <dcterms:created xsi:type="dcterms:W3CDTF">2016-06-21T18:24:48Z</dcterms:created>
  <dcterms:modified xsi:type="dcterms:W3CDTF">2016-06-22T20:05:16Z</dcterms:modified>
</cp:coreProperties>
</file>