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sldIdLst>
    <p:sldId id="474" r:id="rId2"/>
    <p:sldId id="484" r:id="rId3"/>
    <p:sldId id="553" r:id="rId4"/>
    <p:sldId id="294" r:id="rId5"/>
    <p:sldId id="290" r:id="rId6"/>
    <p:sldId id="293" r:id="rId7"/>
    <p:sldId id="292" r:id="rId8"/>
    <p:sldId id="554" r:id="rId9"/>
    <p:sldId id="555" r:id="rId10"/>
    <p:sldId id="546" r:id="rId11"/>
    <p:sldId id="496" r:id="rId12"/>
    <p:sldId id="498" r:id="rId13"/>
    <p:sldId id="504" r:id="rId14"/>
    <p:sldId id="501" r:id="rId15"/>
    <p:sldId id="491" r:id="rId16"/>
    <p:sldId id="552" r:id="rId17"/>
    <p:sldId id="291" r:id="rId18"/>
    <p:sldId id="550" r:id="rId19"/>
    <p:sldId id="492" r:id="rId20"/>
    <p:sldId id="489" r:id="rId21"/>
    <p:sldId id="557" r:id="rId22"/>
    <p:sldId id="556" r:id="rId23"/>
    <p:sldId id="55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879982-2CA2-7348-BEA3-6E6509B7D10C}" v="38" dt="2026-01-31T07:02:30.5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45"/>
    <p:restoredTop sz="94714"/>
  </p:normalViewPr>
  <p:slideViewPr>
    <p:cSldViewPr snapToGrid="0">
      <p:cViewPr varScale="1">
        <p:scale>
          <a:sx n="93" d="100"/>
          <a:sy n="93" d="100"/>
        </p:scale>
        <p:origin x="584"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B9F1EB-5F51-734B-88B5-C058EF83C378}" type="datetimeFigureOut">
              <a:rPr lang="en-US" smtClean="0"/>
              <a:t>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406ABE-F07D-7348-90E5-5468FCB5F039}" type="slidenum">
              <a:rPr lang="en-US" smtClean="0"/>
              <a:t>‹#›</a:t>
            </a:fld>
            <a:endParaRPr lang="en-US"/>
          </a:p>
        </p:txBody>
      </p:sp>
    </p:spTree>
    <p:extLst>
      <p:ext uri="{BB962C8B-B14F-4D97-AF65-F5344CB8AC3E}">
        <p14:creationId xmlns:p14="http://schemas.microsoft.com/office/powerpoint/2010/main" val="3168494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8EF19407-C48A-E64B-9D31-3921F307413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B6C27662-D84E-A740-AD61-6883577B205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387" name="Slide Number Placeholder 3">
            <a:extLst>
              <a:ext uri="{FF2B5EF4-FFF2-40B4-BE49-F238E27FC236}">
                <a16:creationId xmlns:a16="http://schemas.microsoft.com/office/drawing/2014/main" id="{847A698C-0A38-3D4A-B80B-040F6E38D88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45125BE-FD19-394B-85E3-D991E9D620E9}" type="slidenum">
              <a:rPr lang="en-US" altLang="en-US" smtClean="0"/>
              <a:pPr fontAlgn="base">
                <a:spcBef>
                  <a:spcPct val="0"/>
                </a:spcBef>
                <a:spcAft>
                  <a:spcPct val="0"/>
                </a:spcAft>
              </a:pPr>
              <a:t>1</a:t>
            </a:fld>
            <a:endParaRPr lang="en-US" altLang="en-US"/>
          </a:p>
        </p:txBody>
      </p:sp>
    </p:spTree>
    <p:extLst>
      <p:ext uri="{BB962C8B-B14F-4D97-AF65-F5344CB8AC3E}">
        <p14:creationId xmlns:p14="http://schemas.microsoft.com/office/powerpoint/2010/main" val="2305785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www.grace.org</a:t>
            </a:r>
            <a:r>
              <a:rPr lang="en-US" dirty="0"/>
              <a:t>/</a:t>
            </a:r>
            <a:r>
              <a:rPr lang="en-US" dirty="0" err="1"/>
              <a:t>groupleaders</a:t>
            </a:r>
            <a:r>
              <a:rPr lang="en-US" dirty="0"/>
              <a:t>/ </a:t>
            </a:r>
          </a:p>
        </p:txBody>
      </p:sp>
      <p:sp>
        <p:nvSpPr>
          <p:cNvPr id="4" name="Slide Number Placeholder 3"/>
          <p:cNvSpPr>
            <a:spLocks noGrp="1"/>
          </p:cNvSpPr>
          <p:nvPr>
            <p:ph type="sldNum" sz="quarter" idx="5"/>
          </p:nvPr>
        </p:nvSpPr>
        <p:spPr/>
        <p:txBody>
          <a:bodyPr/>
          <a:lstStyle/>
          <a:p>
            <a:pPr>
              <a:defRPr/>
            </a:pPr>
            <a:fld id="{1926D7BA-A723-C64C-BB6F-F9D6358CF432}" type="slidenum">
              <a:rPr lang="en-US" smtClean="0"/>
              <a:pPr>
                <a:defRPr/>
              </a:pPr>
              <a:t>11</a:t>
            </a:fld>
            <a:endParaRPr lang="en-US"/>
          </a:p>
        </p:txBody>
      </p:sp>
    </p:spTree>
    <p:extLst>
      <p:ext uri="{BB962C8B-B14F-4D97-AF65-F5344CB8AC3E}">
        <p14:creationId xmlns:p14="http://schemas.microsoft.com/office/powerpoint/2010/main" val="393136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www.grace.org</a:t>
            </a:r>
            <a:r>
              <a:rPr lang="en-US" dirty="0"/>
              <a:t>/</a:t>
            </a:r>
            <a:r>
              <a:rPr lang="en-US" dirty="0" err="1"/>
              <a:t>groupleaders</a:t>
            </a:r>
            <a:r>
              <a:rPr lang="en-US" dirty="0"/>
              <a:t>/ </a:t>
            </a:r>
          </a:p>
        </p:txBody>
      </p:sp>
      <p:sp>
        <p:nvSpPr>
          <p:cNvPr id="4" name="Slide Number Placeholder 3"/>
          <p:cNvSpPr>
            <a:spLocks noGrp="1"/>
          </p:cNvSpPr>
          <p:nvPr>
            <p:ph type="sldNum" sz="quarter" idx="5"/>
          </p:nvPr>
        </p:nvSpPr>
        <p:spPr/>
        <p:txBody>
          <a:bodyPr/>
          <a:lstStyle/>
          <a:p>
            <a:pPr>
              <a:defRPr/>
            </a:pPr>
            <a:fld id="{1926D7BA-A723-C64C-BB6F-F9D6358CF432}" type="slidenum">
              <a:rPr lang="en-US" smtClean="0"/>
              <a:pPr>
                <a:defRPr/>
              </a:pPr>
              <a:t>15</a:t>
            </a:fld>
            <a:endParaRPr lang="en-US"/>
          </a:p>
        </p:txBody>
      </p:sp>
    </p:spTree>
    <p:extLst>
      <p:ext uri="{BB962C8B-B14F-4D97-AF65-F5344CB8AC3E}">
        <p14:creationId xmlns:p14="http://schemas.microsoft.com/office/powerpoint/2010/main" val="676674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8EF19407-C48A-E64B-9D31-3921F307413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B6C27662-D84E-A740-AD61-6883577B205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387" name="Slide Number Placeholder 3">
            <a:extLst>
              <a:ext uri="{FF2B5EF4-FFF2-40B4-BE49-F238E27FC236}">
                <a16:creationId xmlns:a16="http://schemas.microsoft.com/office/drawing/2014/main" id="{847A698C-0A38-3D4A-B80B-040F6E38D88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45125BE-FD19-394B-85E3-D991E9D620E9}" type="slidenum">
              <a:rPr lang="en-US" altLang="en-US" smtClean="0"/>
              <a:pPr fontAlgn="base">
                <a:spcBef>
                  <a:spcPct val="0"/>
                </a:spcBef>
                <a:spcAft>
                  <a:spcPct val="0"/>
                </a:spcAft>
              </a:pPr>
              <a:t>20</a:t>
            </a:fld>
            <a:endParaRPr lang="en-US" altLang="en-US"/>
          </a:p>
        </p:txBody>
      </p:sp>
    </p:spTree>
    <p:extLst>
      <p:ext uri="{BB962C8B-B14F-4D97-AF65-F5344CB8AC3E}">
        <p14:creationId xmlns:p14="http://schemas.microsoft.com/office/powerpoint/2010/main" val="2720866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19209"/>
            <a:ext cx="9144000" cy="2620055"/>
          </a:xfrm>
        </p:spPr>
        <p:txBody>
          <a:bodyPr anchor="b">
            <a:normAutofit/>
          </a:bodyPr>
          <a:lstStyle>
            <a:lvl1pPr algn="ctr">
              <a:defRPr sz="4000" b="1" i="0">
                <a:solidFill>
                  <a:schemeClr val="bg1"/>
                </a:solidFill>
                <a:latin typeface="Avenir Black" panose="02000503020000020003" pitchFamily="2" charset="0"/>
              </a:defRPr>
            </a:lvl1pPr>
          </a:lstStyle>
          <a:p>
            <a:r>
              <a:rPr lang="en-US"/>
              <a:t>Click to edit Master title style</a:t>
            </a:r>
          </a:p>
        </p:txBody>
      </p:sp>
      <p:sp>
        <p:nvSpPr>
          <p:cNvPr id="3" name="Subtitle 2"/>
          <p:cNvSpPr>
            <a:spLocks noGrp="1"/>
          </p:cNvSpPr>
          <p:nvPr>
            <p:ph type="subTitle" idx="1"/>
          </p:nvPr>
        </p:nvSpPr>
        <p:spPr>
          <a:xfrm>
            <a:off x="1524000" y="4439265"/>
            <a:ext cx="9144000" cy="1188789"/>
          </a:xfrm>
        </p:spPr>
        <p:txBody>
          <a:bodyPr>
            <a:normAutofit/>
          </a:bodyPr>
          <a:lstStyle>
            <a:lvl1pPr marL="0" indent="0" algn="ctr">
              <a:buNone/>
              <a:defRPr sz="2600" b="1" i="0">
                <a:solidFill>
                  <a:schemeClr val="bg1"/>
                </a:solidFill>
                <a:latin typeface="Avenir Heavy"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16D188-D6DF-594D-BCCD-0FC456E5A868}"/>
              </a:ext>
            </a:extLst>
          </p:cNvPr>
          <p:cNvSpPr>
            <a:spLocks noGrp="1"/>
          </p:cNvSpPr>
          <p:nvPr>
            <p:ph type="dt" sz="half" idx="10"/>
          </p:nvPr>
        </p:nvSpPr>
        <p:spPr/>
        <p:txBody>
          <a:bodyPr/>
          <a:lstStyle>
            <a:lvl1pPr>
              <a:defRPr/>
            </a:lvl1pPr>
          </a:lstStyle>
          <a:p>
            <a:pPr>
              <a:defRPr/>
            </a:pPr>
            <a:fld id="{4A971804-31B4-B94B-81E5-2F70F7FFC90E}" type="datetimeFigureOut">
              <a:rPr lang="en-US"/>
              <a:pPr>
                <a:defRPr/>
              </a:pPr>
              <a:t>2/3/2026</a:t>
            </a:fld>
            <a:endParaRPr lang="en-US"/>
          </a:p>
        </p:txBody>
      </p:sp>
      <p:sp>
        <p:nvSpPr>
          <p:cNvPr id="5" name="Footer Placeholder 4">
            <a:extLst>
              <a:ext uri="{FF2B5EF4-FFF2-40B4-BE49-F238E27FC236}">
                <a16:creationId xmlns:a16="http://schemas.microsoft.com/office/drawing/2014/main" id="{483C3DDC-0E5C-0047-ADB2-F4C530965D6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7C05F44-A8E5-1F4E-993E-530C1EB6558A}"/>
              </a:ext>
            </a:extLst>
          </p:cNvPr>
          <p:cNvSpPr>
            <a:spLocks noGrp="1"/>
          </p:cNvSpPr>
          <p:nvPr>
            <p:ph type="sldNum" sz="quarter" idx="12"/>
          </p:nvPr>
        </p:nvSpPr>
        <p:spPr/>
        <p:txBody>
          <a:bodyPr/>
          <a:lstStyle>
            <a:lvl1pPr>
              <a:defRPr/>
            </a:lvl1pPr>
          </a:lstStyle>
          <a:p>
            <a:pPr>
              <a:defRPr/>
            </a:pPr>
            <a:fld id="{0971F49C-6016-2A4A-B148-C0591F913B5C}" type="slidenum">
              <a:rPr lang="en-US"/>
              <a:pPr>
                <a:defRPr/>
              </a:pPr>
              <a:t>‹#›</a:t>
            </a:fld>
            <a:endParaRPr lang="en-US"/>
          </a:p>
        </p:txBody>
      </p:sp>
    </p:spTree>
    <p:extLst>
      <p:ext uri="{BB962C8B-B14F-4D97-AF65-F5344CB8AC3E}">
        <p14:creationId xmlns:p14="http://schemas.microsoft.com/office/powerpoint/2010/main" val="3106529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Autofit/>
          </a:bodyPr>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2D2286B7-3706-FE43-BC1B-C9842CEFE7E8}"/>
              </a:ext>
            </a:extLst>
          </p:cNvPr>
          <p:cNvSpPr>
            <a:spLocks noGrp="1"/>
          </p:cNvSpPr>
          <p:nvPr>
            <p:ph type="dt" sz="half" idx="10"/>
          </p:nvPr>
        </p:nvSpPr>
        <p:spPr/>
        <p:txBody>
          <a:bodyPr/>
          <a:lstStyle>
            <a:lvl1pPr>
              <a:defRPr/>
            </a:lvl1pPr>
          </a:lstStyle>
          <a:p>
            <a:pPr>
              <a:defRPr/>
            </a:pPr>
            <a:fld id="{4666B811-AC54-3B45-B9EC-CE0B1DC06CD2}" type="datetimeFigureOut">
              <a:rPr lang="en-US"/>
              <a:pPr>
                <a:defRPr/>
              </a:pPr>
              <a:t>2/3/2026</a:t>
            </a:fld>
            <a:endParaRPr lang="en-US"/>
          </a:p>
        </p:txBody>
      </p:sp>
      <p:sp>
        <p:nvSpPr>
          <p:cNvPr id="6" name="Footer Placeholder 4">
            <a:extLst>
              <a:ext uri="{FF2B5EF4-FFF2-40B4-BE49-F238E27FC236}">
                <a16:creationId xmlns:a16="http://schemas.microsoft.com/office/drawing/2014/main" id="{4E408964-93CD-9145-8ABE-B61207AE8CF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3DF6CEA-D902-5A4A-A102-8A83284ECB46}"/>
              </a:ext>
            </a:extLst>
          </p:cNvPr>
          <p:cNvSpPr>
            <a:spLocks noGrp="1"/>
          </p:cNvSpPr>
          <p:nvPr>
            <p:ph type="sldNum" sz="quarter" idx="12"/>
          </p:nvPr>
        </p:nvSpPr>
        <p:spPr/>
        <p:txBody>
          <a:bodyPr/>
          <a:lstStyle>
            <a:lvl1pPr>
              <a:defRPr/>
            </a:lvl1pPr>
          </a:lstStyle>
          <a:p>
            <a:pPr>
              <a:defRPr/>
            </a:pPr>
            <a:fld id="{1155B309-B93C-C241-8CC2-2C72A3BE087B}" type="slidenum">
              <a:rPr lang="en-US"/>
              <a:pPr>
                <a:defRPr/>
              </a:pPr>
              <a:t>‹#›</a:t>
            </a:fld>
            <a:endParaRPr lang="en-US"/>
          </a:p>
        </p:txBody>
      </p:sp>
    </p:spTree>
    <p:extLst>
      <p:ext uri="{BB962C8B-B14F-4D97-AF65-F5344CB8AC3E}">
        <p14:creationId xmlns:p14="http://schemas.microsoft.com/office/powerpoint/2010/main" val="731906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sz="2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B4FB77-658F-B24D-B1BA-1A49ED6C9B64}"/>
              </a:ext>
            </a:extLst>
          </p:cNvPr>
          <p:cNvSpPr>
            <a:spLocks noGrp="1"/>
          </p:cNvSpPr>
          <p:nvPr>
            <p:ph type="dt" sz="half" idx="10"/>
          </p:nvPr>
        </p:nvSpPr>
        <p:spPr/>
        <p:txBody>
          <a:bodyPr/>
          <a:lstStyle>
            <a:lvl1pPr>
              <a:defRPr/>
            </a:lvl1pPr>
          </a:lstStyle>
          <a:p>
            <a:pPr>
              <a:defRPr/>
            </a:pPr>
            <a:fld id="{0D8F2A89-195E-D841-82E5-EEB5BD9B0D9B}" type="datetimeFigureOut">
              <a:rPr lang="en-US"/>
              <a:pPr>
                <a:defRPr/>
              </a:pPr>
              <a:t>2/3/2026</a:t>
            </a:fld>
            <a:endParaRPr lang="en-US"/>
          </a:p>
        </p:txBody>
      </p:sp>
      <p:sp>
        <p:nvSpPr>
          <p:cNvPr id="5" name="Footer Placeholder 4">
            <a:extLst>
              <a:ext uri="{FF2B5EF4-FFF2-40B4-BE49-F238E27FC236}">
                <a16:creationId xmlns:a16="http://schemas.microsoft.com/office/drawing/2014/main" id="{AE47D0A0-BE57-904A-936F-484187EEC9C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4DC0545-BA16-6F41-9ED9-AADA23BE9785}"/>
              </a:ext>
            </a:extLst>
          </p:cNvPr>
          <p:cNvSpPr>
            <a:spLocks noGrp="1"/>
          </p:cNvSpPr>
          <p:nvPr>
            <p:ph type="sldNum" sz="quarter" idx="12"/>
          </p:nvPr>
        </p:nvSpPr>
        <p:spPr/>
        <p:txBody>
          <a:bodyPr/>
          <a:lstStyle>
            <a:lvl1pPr>
              <a:defRPr/>
            </a:lvl1pPr>
          </a:lstStyle>
          <a:p>
            <a:pPr>
              <a:defRPr/>
            </a:pPr>
            <a:fld id="{83DED2B7-DC0E-DD4C-9129-1EAC1803311A}" type="slidenum">
              <a:rPr lang="en-US"/>
              <a:pPr>
                <a:defRPr/>
              </a:pPr>
              <a:t>‹#›</a:t>
            </a:fld>
            <a:endParaRPr lang="en-US"/>
          </a:p>
        </p:txBody>
      </p:sp>
    </p:spTree>
    <p:extLst>
      <p:ext uri="{BB962C8B-B14F-4D97-AF65-F5344CB8AC3E}">
        <p14:creationId xmlns:p14="http://schemas.microsoft.com/office/powerpoint/2010/main" val="925984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sz="2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90044-1CD5-104D-8EBD-AE2C3886F889}"/>
              </a:ext>
            </a:extLst>
          </p:cNvPr>
          <p:cNvSpPr>
            <a:spLocks noGrp="1"/>
          </p:cNvSpPr>
          <p:nvPr>
            <p:ph type="dt" sz="half" idx="10"/>
          </p:nvPr>
        </p:nvSpPr>
        <p:spPr/>
        <p:txBody>
          <a:bodyPr/>
          <a:lstStyle>
            <a:lvl1pPr>
              <a:defRPr/>
            </a:lvl1pPr>
          </a:lstStyle>
          <a:p>
            <a:pPr>
              <a:defRPr/>
            </a:pPr>
            <a:fld id="{474EFA21-6EA9-0747-9444-03FAA7459D8A}" type="datetimeFigureOut">
              <a:rPr lang="en-US"/>
              <a:pPr>
                <a:defRPr/>
              </a:pPr>
              <a:t>2/3/2026</a:t>
            </a:fld>
            <a:endParaRPr lang="en-US"/>
          </a:p>
        </p:txBody>
      </p:sp>
      <p:sp>
        <p:nvSpPr>
          <p:cNvPr id="5" name="Footer Placeholder 4">
            <a:extLst>
              <a:ext uri="{FF2B5EF4-FFF2-40B4-BE49-F238E27FC236}">
                <a16:creationId xmlns:a16="http://schemas.microsoft.com/office/drawing/2014/main" id="{95C9C60C-E7B0-2645-86D7-A3A9ED463D4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B8C400A-5B0C-C047-935B-30D99A6DFC42}"/>
              </a:ext>
            </a:extLst>
          </p:cNvPr>
          <p:cNvSpPr>
            <a:spLocks noGrp="1"/>
          </p:cNvSpPr>
          <p:nvPr>
            <p:ph type="sldNum" sz="quarter" idx="12"/>
          </p:nvPr>
        </p:nvSpPr>
        <p:spPr/>
        <p:txBody>
          <a:bodyPr/>
          <a:lstStyle>
            <a:lvl1pPr>
              <a:defRPr/>
            </a:lvl1pPr>
          </a:lstStyle>
          <a:p>
            <a:pPr>
              <a:defRPr/>
            </a:pPr>
            <a:fld id="{58393E93-8CF5-634C-B74D-A050C568AAA6}" type="slidenum">
              <a:rPr lang="en-US"/>
              <a:pPr>
                <a:defRPr/>
              </a:pPr>
              <a:t>‹#›</a:t>
            </a:fld>
            <a:endParaRPr lang="en-US"/>
          </a:p>
        </p:txBody>
      </p:sp>
    </p:spTree>
    <p:extLst>
      <p:ext uri="{BB962C8B-B14F-4D97-AF65-F5344CB8AC3E}">
        <p14:creationId xmlns:p14="http://schemas.microsoft.com/office/powerpoint/2010/main" val="2383998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ummar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0CCEB0E-12E7-488A-A219-2ABDE6870762}"/>
              </a:ext>
              <a:ext uri="{C183D7F6-B498-43B3-948B-1728B52AA6E4}">
                <adec:decorative xmlns:adec="http://schemas.microsoft.com/office/drawing/2017/decorative" val="1"/>
              </a:ext>
            </a:extLst>
          </p:cNvPr>
          <p:cNvSpPr/>
          <p:nvPr userDrawn="1"/>
        </p:nvSpPr>
        <p:spPr>
          <a:xfrm>
            <a:off x="0" y="0"/>
            <a:ext cx="12192000" cy="986306"/>
          </a:xfrm>
          <a:prstGeom prst="rect">
            <a:avLst/>
          </a:prstGeom>
          <a:pattFill prst="lgGrid">
            <a:fgClr>
              <a:schemeClr val="tx2">
                <a:lumMod val="10000"/>
                <a:lumOff val="90000"/>
              </a:schemeClr>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iryo UI"/>
              <a:ea typeface="+mn-ea"/>
              <a:cs typeface="+mn-cs"/>
            </a:endParaRPr>
          </a:p>
        </p:txBody>
      </p:sp>
      <p:sp>
        <p:nvSpPr>
          <p:cNvPr id="10" name="Title 1">
            <a:extLst>
              <a:ext uri="{FF2B5EF4-FFF2-40B4-BE49-F238E27FC236}">
                <a16:creationId xmlns:a16="http://schemas.microsoft.com/office/drawing/2014/main" id="{F67202C9-94B9-46C7-8ADD-2C7E6DE6E40E}"/>
              </a:ext>
            </a:extLst>
          </p:cNvPr>
          <p:cNvSpPr>
            <a:spLocks noGrp="1"/>
          </p:cNvSpPr>
          <p:nvPr>
            <p:ph type="title"/>
          </p:nvPr>
        </p:nvSpPr>
        <p:spPr>
          <a:xfrm>
            <a:off x="347332" y="278342"/>
            <a:ext cx="7777823" cy="986304"/>
          </a:xfrm>
          <a:solidFill>
            <a:schemeClr val="bg2">
              <a:lumMod val="75000"/>
            </a:schemeClr>
          </a:solidFill>
        </p:spPr>
        <p:txBody>
          <a:bodyPr tIns="274320"/>
          <a:lstStyle>
            <a:lvl1pPr marL="274320">
              <a:defRPr/>
            </a:lvl1pPr>
          </a:lstStyle>
          <a:p>
            <a:r>
              <a:rPr lang="en-US"/>
              <a:t>Click to edit Master title style</a:t>
            </a:r>
          </a:p>
        </p:txBody>
      </p:sp>
      <p:sp>
        <p:nvSpPr>
          <p:cNvPr id="11" name="Content Placeholder 2">
            <a:extLst>
              <a:ext uri="{FF2B5EF4-FFF2-40B4-BE49-F238E27FC236}">
                <a16:creationId xmlns:a16="http://schemas.microsoft.com/office/drawing/2014/main" id="{85EAC607-595F-4F95-88EB-0BEA170D4310}"/>
              </a:ext>
            </a:extLst>
          </p:cNvPr>
          <p:cNvSpPr>
            <a:spLocks noGrp="1"/>
          </p:cNvSpPr>
          <p:nvPr>
            <p:ph idx="1"/>
          </p:nvPr>
        </p:nvSpPr>
        <p:spPr>
          <a:xfrm>
            <a:off x="639412" y="1653479"/>
            <a:ext cx="6291107" cy="4537348"/>
          </a:xfrm>
        </p:spPr>
        <p:txBody>
          <a:bodyPr/>
          <a:lstStyle/>
          <a:p>
            <a:pPr lvl="0"/>
            <a:r>
              <a:rPr lang="en-US"/>
              <a:t>Click to edit Master text styles</a:t>
            </a:r>
          </a:p>
        </p:txBody>
      </p:sp>
      <p:sp>
        <p:nvSpPr>
          <p:cNvPr id="13" name="Footer Placeholder 5">
            <a:extLst>
              <a:ext uri="{FF2B5EF4-FFF2-40B4-BE49-F238E27FC236}">
                <a16:creationId xmlns:a16="http://schemas.microsoft.com/office/drawing/2014/main" id="{B7789921-321D-4251-A0D9-9708843C1E14}"/>
              </a:ext>
            </a:extLst>
          </p:cNvPr>
          <p:cNvSpPr>
            <a:spLocks noGrp="1"/>
          </p:cNvSpPr>
          <p:nvPr>
            <p:ph type="ftr" sz="quarter" idx="11"/>
          </p:nvPr>
        </p:nvSpPr>
        <p:spPr>
          <a:xfrm>
            <a:off x="639413" y="6356350"/>
            <a:ext cx="6291108"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32323">
                    <a:lumMod val="90000"/>
                    <a:lumOff val="10000"/>
                  </a:srgbClr>
                </a:solidFill>
                <a:effectLst/>
                <a:uLnTx/>
                <a:uFillTx/>
                <a:latin typeface="Meiryo UI"/>
                <a:ea typeface="+mn-ea"/>
                <a:cs typeface="+mn-cs"/>
              </a:rPr>
              <a:t>Presentation title</a:t>
            </a:r>
          </a:p>
        </p:txBody>
      </p:sp>
      <p:sp>
        <p:nvSpPr>
          <p:cNvPr id="21" name="Picture Placeholder 17">
            <a:extLst>
              <a:ext uri="{FF2B5EF4-FFF2-40B4-BE49-F238E27FC236}">
                <a16:creationId xmlns:a16="http://schemas.microsoft.com/office/drawing/2014/main" id="{FCC9F84A-3951-4EFD-AEBD-C6D89E464276}"/>
              </a:ext>
            </a:extLst>
          </p:cNvPr>
          <p:cNvSpPr>
            <a:spLocks noGrp="1"/>
          </p:cNvSpPr>
          <p:nvPr>
            <p:ph type="pic" sz="quarter" idx="13" hasCustomPrompt="1"/>
          </p:nvPr>
        </p:nvSpPr>
        <p:spPr>
          <a:xfrm>
            <a:off x="7526867" y="0"/>
            <a:ext cx="4665133" cy="2222500"/>
          </a:xfrm>
          <a:custGeom>
            <a:avLst/>
            <a:gdLst>
              <a:gd name="connsiteX0" fmla="*/ 0 w 4665133"/>
              <a:gd name="connsiteY0" fmla="*/ 0 h 2222500"/>
              <a:gd name="connsiteX1" fmla="*/ 4665133 w 4665133"/>
              <a:gd name="connsiteY1" fmla="*/ 0 h 2222500"/>
              <a:gd name="connsiteX2" fmla="*/ 4665133 w 4665133"/>
              <a:gd name="connsiteY2" fmla="*/ 2222500 h 2222500"/>
              <a:gd name="connsiteX3" fmla="*/ 0 w 4665133"/>
              <a:gd name="connsiteY3" fmla="*/ 2222500 h 2222500"/>
              <a:gd name="connsiteX4" fmla="*/ 0 w 4665133"/>
              <a:gd name="connsiteY4" fmla="*/ 0 h 2222500"/>
              <a:gd name="connsiteX0" fmla="*/ 0 w 4665133"/>
              <a:gd name="connsiteY0" fmla="*/ 0 h 2222500"/>
              <a:gd name="connsiteX1" fmla="*/ 4665133 w 4665133"/>
              <a:gd name="connsiteY1" fmla="*/ 0 h 2222500"/>
              <a:gd name="connsiteX2" fmla="*/ 4665133 w 4665133"/>
              <a:gd name="connsiteY2" fmla="*/ 2222500 h 2222500"/>
              <a:gd name="connsiteX3" fmla="*/ 0 w 4665133"/>
              <a:gd name="connsiteY3" fmla="*/ 2222500 h 2222500"/>
              <a:gd name="connsiteX4" fmla="*/ 0 w 4665133"/>
              <a:gd name="connsiteY4" fmla="*/ 254000 h 2222500"/>
              <a:gd name="connsiteX5" fmla="*/ 0 w 4665133"/>
              <a:gd name="connsiteY5" fmla="*/ 0 h 2222500"/>
              <a:gd name="connsiteX0" fmla="*/ 0 w 4665133"/>
              <a:gd name="connsiteY0" fmla="*/ 0 h 2222500"/>
              <a:gd name="connsiteX1" fmla="*/ 4665133 w 4665133"/>
              <a:gd name="connsiteY1" fmla="*/ 0 h 2222500"/>
              <a:gd name="connsiteX2" fmla="*/ 4665133 w 4665133"/>
              <a:gd name="connsiteY2" fmla="*/ 2222500 h 2222500"/>
              <a:gd name="connsiteX3" fmla="*/ 0 w 4665133"/>
              <a:gd name="connsiteY3" fmla="*/ 2222500 h 2222500"/>
              <a:gd name="connsiteX4" fmla="*/ 0 w 4665133"/>
              <a:gd name="connsiteY4" fmla="*/ 1270000 h 2222500"/>
              <a:gd name="connsiteX5" fmla="*/ 0 w 4665133"/>
              <a:gd name="connsiteY5" fmla="*/ 254000 h 2222500"/>
              <a:gd name="connsiteX6" fmla="*/ 0 w 4665133"/>
              <a:gd name="connsiteY6" fmla="*/ 0 h 2222500"/>
              <a:gd name="connsiteX0" fmla="*/ 0 w 4665133"/>
              <a:gd name="connsiteY0" fmla="*/ 0 h 2222500"/>
              <a:gd name="connsiteX1" fmla="*/ 4665133 w 4665133"/>
              <a:gd name="connsiteY1" fmla="*/ 0 h 2222500"/>
              <a:gd name="connsiteX2" fmla="*/ 4665133 w 4665133"/>
              <a:gd name="connsiteY2" fmla="*/ 2222500 h 2222500"/>
              <a:gd name="connsiteX3" fmla="*/ 0 w 4665133"/>
              <a:gd name="connsiteY3" fmla="*/ 2222500 h 2222500"/>
              <a:gd name="connsiteX4" fmla="*/ 0 w 4665133"/>
              <a:gd name="connsiteY4" fmla="*/ 1270000 h 2222500"/>
              <a:gd name="connsiteX5" fmla="*/ 0 w 4665133"/>
              <a:gd name="connsiteY5" fmla="*/ 567267 h 2222500"/>
              <a:gd name="connsiteX6" fmla="*/ 0 w 4665133"/>
              <a:gd name="connsiteY6" fmla="*/ 254000 h 2222500"/>
              <a:gd name="connsiteX7" fmla="*/ 0 w 4665133"/>
              <a:gd name="connsiteY7" fmla="*/ 0 h 2222500"/>
              <a:gd name="connsiteX0" fmla="*/ 8467 w 4673600"/>
              <a:gd name="connsiteY0" fmla="*/ 0 h 2222500"/>
              <a:gd name="connsiteX1" fmla="*/ 4673600 w 4673600"/>
              <a:gd name="connsiteY1" fmla="*/ 0 h 2222500"/>
              <a:gd name="connsiteX2" fmla="*/ 4673600 w 4673600"/>
              <a:gd name="connsiteY2" fmla="*/ 2222500 h 2222500"/>
              <a:gd name="connsiteX3" fmla="*/ 8467 w 4673600"/>
              <a:gd name="connsiteY3" fmla="*/ 2222500 h 2222500"/>
              <a:gd name="connsiteX4" fmla="*/ 8467 w 4673600"/>
              <a:gd name="connsiteY4" fmla="*/ 1270000 h 2222500"/>
              <a:gd name="connsiteX5" fmla="*/ 0 w 4673600"/>
              <a:gd name="connsiteY5" fmla="*/ 973667 h 2222500"/>
              <a:gd name="connsiteX6" fmla="*/ 8467 w 4673600"/>
              <a:gd name="connsiteY6" fmla="*/ 567267 h 2222500"/>
              <a:gd name="connsiteX7" fmla="*/ 8467 w 4673600"/>
              <a:gd name="connsiteY7" fmla="*/ 254000 h 2222500"/>
              <a:gd name="connsiteX8" fmla="*/ 8467 w 4673600"/>
              <a:gd name="connsiteY8" fmla="*/ 0 h 2222500"/>
              <a:gd name="connsiteX0" fmla="*/ 8467 w 4673600"/>
              <a:gd name="connsiteY0" fmla="*/ 0 h 2222500"/>
              <a:gd name="connsiteX1" fmla="*/ 4673600 w 4673600"/>
              <a:gd name="connsiteY1" fmla="*/ 0 h 2222500"/>
              <a:gd name="connsiteX2" fmla="*/ 4673600 w 4673600"/>
              <a:gd name="connsiteY2" fmla="*/ 2222500 h 2222500"/>
              <a:gd name="connsiteX3" fmla="*/ 8467 w 4673600"/>
              <a:gd name="connsiteY3" fmla="*/ 2222500 h 2222500"/>
              <a:gd name="connsiteX4" fmla="*/ 8467 w 4673600"/>
              <a:gd name="connsiteY4" fmla="*/ 1270000 h 2222500"/>
              <a:gd name="connsiteX5" fmla="*/ 0 w 4673600"/>
              <a:gd name="connsiteY5" fmla="*/ 973667 h 2222500"/>
              <a:gd name="connsiteX6" fmla="*/ 618067 w 4673600"/>
              <a:gd name="connsiteY6" fmla="*/ 270934 h 2222500"/>
              <a:gd name="connsiteX7" fmla="*/ 8467 w 4673600"/>
              <a:gd name="connsiteY7" fmla="*/ 254000 h 2222500"/>
              <a:gd name="connsiteX8" fmla="*/ 8467 w 4673600"/>
              <a:gd name="connsiteY8" fmla="*/ 0 h 2222500"/>
              <a:gd name="connsiteX0" fmla="*/ 0 w 4665133"/>
              <a:gd name="connsiteY0" fmla="*/ 0 h 2222500"/>
              <a:gd name="connsiteX1" fmla="*/ 4665133 w 4665133"/>
              <a:gd name="connsiteY1" fmla="*/ 0 h 2222500"/>
              <a:gd name="connsiteX2" fmla="*/ 4665133 w 4665133"/>
              <a:gd name="connsiteY2" fmla="*/ 2222500 h 2222500"/>
              <a:gd name="connsiteX3" fmla="*/ 0 w 4665133"/>
              <a:gd name="connsiteY3" fmla="*/ 2222500 h 2222500"/>
              <a:gd name="connsiteX4" fmla="*/ 0 w 4665133"/>
              <a:gd name="connsiteY4" fmla="*/ 1270000 h 2222500"/>
              <a:gd name="connsiteX5" fmla="*/ 601133 w 4665133"/>
              <a:gd name="connsiteY5" fmla="*/ 1261534 h 2222500"/>
              <a:gd name="connsiteX6" fmla="*/ 609600 w 4665133"/>
              <a:gd name="connsiteY6" fmla="*/ 270934 h 2222500"/>
              <a:gd name="connsiteX7" fmla="*/ 0 w 4665133"/>
              <a:gd name="connsiteY7" fmla="*/ 254000 h 2222500"/>
              <a:gd name="connsiteX8" fmla="*/ 0 w 4665133"/>
              <a:gd name="connsiteY8" fmla="*/ 0 h 2222500"/>
              <a:gd name="connsiteX0" fmla="*/ 0 w 4665133"/>
              <a:gd name="connsiteY0" fmla="*/ 0 h 2222500"/>
              <a:gd name="connsiteX1" fmla="*/ 4665133 w 4665133"/>
              <a:gd name="connsiteY1" fmla="*/ 0 h 2222500"/>
              <a:gd name="connsiteX2" fmla="*/ 4665133 w 4665133"/>
              <a:gd name="connsiteY2" fmla="*/ 2222500 h 2222500"/>
              <a:gd name="connsiteX3" fmla="*/ 0 w 4665133"/>
              <a:gd name="connsiteY3" fmla="*/ 2222500 h 2222500"/>
              <a:gd name="connsiteX4" fmla="*/ 0 w 4665133"/>
              <a:gd name="connsiteY4" fmla="*/ 1261533 h 2222500"/>
              <a:gd name="connsiteX5" fmla="*/ 601133 w 4665133"/>
              <a:gd name="connsiteY5" fmla="*/ 1261534 h 2222500"/>
              <a:gd name="connsiteX6" fmla="*/ 609600 w 4665133"/>
              <a:gd name="connsiteY6" fmla="*/ 270934 h 2222500"/>
              <a:gd name="connsiteX7" fmla="*/ 0 w 4665133"/>
              <a:gd name="connsiteY7" fmla="*/ 254000 h 2222500"/>
              <a:gd name="connsiteX8" fmla="*/ 0 w 4665133"/>
              <a:gd name="connsiteY8" fmla="*/ 0 h 2222500"/>
              <a:gd name="connsiteX0" fmla="*/ 0 w 4665133"/>
              <a:gd name="connsiteY0" fmla="*/ 0 h 2222500"/>
              <a:gd name="connsiteX1" fmla="*/ 4665133 w 4665133"/>
              <a:gd name="connsiteY1" fmla="*/ 0 h 2222500"/>
              <a:gd name="connsiteX2" fmla="*/ 4665133 w 4665133"/>
              <a:gd name="connsiteY2" fmla="*/ 2222500 h 2222500"/>
              <a:gd name="connsiteX3" fmla="*/ 0 w 4665133"/>
              <a:gd name="connsiteY3" fmla="*/ 2222500 h 2222500"/>
              <a:gd name="connsiteX4" fmla="*/ 0 w 4665133"/>
              <a:gd name="connsiteY4" fmla="*/ 1261533 h 2222500"/>
              <a:gd name="connsiteX5" fmla="*/ 601133 w 4665133"/>
              <a:gd name="connsiteY5" fmla="*/ 1261534 h 2222500"/>
              <a:gd name="connsiteX6" fmla="*/ 609600 w 4665133"/>
              <a:gd name="connsiteY6" fmla="*/ 270934 h 2222500"/>
              <a:gd name="connsiteX7" fmla="*/ 8467 w 4665133"/>
              <a:gd name="connsiteY7" fmla="*/ 287866 h 2222500"/>
              <a:gd name="connsiteX8" fmla="*/ 0 w 4665133"/>
              <a:gd name="connsiteY8" fmla="*/ 0 h 2222500"/>
              <a:gd name="connsiteX0" fmla="*/ 0 w 4665133"/>
              <a:gd name="connsiteY0" fmla="*/ 0 h 2222500"/>
              <a:gd name="connsiteX1" fmla="*/ 4665133 w 4665133"/>
              <a:gd name="connsiteY1" fmla="*/ 0 h 2222500"/>
              <a:gd name="connsiteX2" fmla="*/ 4665133 w 4665133"/>
              <a:gd name="connsiteY2" fmla="*/ 2222500 h 2222500"/>
              <a:gd name="connsiteX3" fmla="*/ 0 w 4665133"/>
              <a:gd name="connsiteY3" fmla="*/ 2222500 h 2222500"/>
              <a:gd name="connsiteX4" fmla="*/ 0 w 4665133"/>
              <a:gd name="connsiteY4" fmla="*/ 1261533 h 2222500"/>
              <a:gd name="connsiteX5" fmla="*/ 601133 w 4665133"/>
              <a:gd name="connsiteY5" fmla="*/ 1261534 h 2222500"/>
              <a:gd name="connsiteX6" fmla="*/ 609600 w 4665133"/>
              <a:gd name="connsiteY6" fmla="*/ 270934 h 2222500"/>
              <a:gd name="connsiteX7" fmla="*/ 8467 w 4665133"/>
              <a:gd name="connsiteY7" fmla="*/ 262466 h 2222500"/>
              <a:gd name="connsiteX8" fmla="*/ 0 w 4665133"/>
              <a:gd name="connsiteY8" fmla="*/ 0 h 222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5133" h="2222500">
                <a:moveTo>
                  <a:pt x="0" y="0"/>
                </a:moveTo>
                <a:lnTo>
                  <a:pt x="4665133" y="0"/>
                </a:lnTo>
                <a:lnTo>
                  <a:pt x="4665133" y="2222500"/>
                </a:lnTo>
                <a:lnTo>
                  <a:pt x="0" y="2222500"/>
                </a:lnTo>
                <a:lnTo>
                  <a:pt x="0" y="1261533"/>
                </a:lnTo>
                <a:lnTo>
                  <a:pt x="601133" y="1261534"/>
                </a:lnTo>
                <a:cubicBezTo>
                  <a:pt x="603955" y="931334"/>
                  <a:pt x="606778" y="601134"/>
                  <a:pt x="609600" y="270934"/>
                </a:cubicBezTo>
                <a:lnTo>
                  <a:pt x="8467" y="262466"/>
                </a:lnTo>
                <a:lnTo>
                  <a:pt x="0" y="0"/>
                </a:lnTo>
                <a:close/>
              </a:path>
            </a:pathLst>
          </a:custGeom>
        </p:spPr>
        <p:txBody>
          <a:bodyPr/>
          <a:lstStyle>
            <a:lvl1pPr algn="ctr">
              <a:defRPr/>
            </a:lvl1pPr>
          </a:lstStyle>
          <a:p>
            <a:r>
              <a:rPr lang="en-US"/>
              <a:t>Click to add photo</a:t>
            </a:r>
          </a:p>
        </p:txBody>
      </p:sp>
      <p:sp>
        <p:nvSpPr>
          <p:cNvPr id="22" name="Picture Placeholder 17">
            <a:extLst>
              <a:ext uri="{FF2B5EF4-FFF2-40B4-BE49-F238E27FC236}">
                <a16:creationId xmlns:a16="http://schemas.microsoft.com/office/drawing/2014/main" id="{DF6EB92D-D010-4A13-93AD-A27A90A48306}"/>
              </a:ext>
            </a:extLst>
          </p:cNvPr>
          <p:cNvSpPr>
            <a:spLocks noGrp="1"/>
          </p:cNvSpPr>
          <p:nvPr>
            <p:ph type="pic" sz="quarter" idx="14" hasCustomPrompt="1"/>
          </p:nvPr>
        </p:nvSpPr>
        <p:spPr>
          <a:xfrm>
            <a:off x="7534656" y="2316047"/>
            <a:ext cx="4657725" cy="2222500"/>
          </a:xfrm>
        </p:spPr>
        <p:txBody>
          <a:bodyPr/>
          <a:lstStyle>
            <a:lvl1pPr algn="ctr">
              <a:defRPr/>
            </a:lvl1pPr>
          </a:lstStyle>
          <a:p>
            <a:r>
              <a:rPr lang="en-US"/>
              <a:t>Click to add photo</a:t>
            </a:r>
          </a:p>
        </p:txBody>
      </p:sp>
      <p:sp>
        <p:nvSpPr>
          <p:cNvPr id="23" name="Picture Placeholder 17">
            <a:extLst>
              <a:ext uri="{FF2B5EF4-FFF2-40B4-BE49-F238E27FC236}">
                <a16:creationId xmlns:a16="http://schemas.microsoft.com/office/drawing/2014/main" id="{20568266-00E0-4C81-A71A-DCF95384109F}"/>
              </a:ext>
            </a:extLst>
          </p:cNvPr>
          <p:cNvSpPr>
            <a:spLocks noGrp="1"/>
          </p:cNvSpPr>
          <p:nvPr>
            <p:ph type="pic" sz="quarter" idx="15" hasCustomPrompt="1"/>
          </p:nvPr>
        </p:nvSpPr>
        <p:spPr>
          <a:xfrm>
            <a:off x="7535939" y="4634050"/>
            <a:ext cx="4657725" cy="2222500"/>
          </a:xfrm>
        </p:spPr>
        <p:txBody>
          <a:bodyPr/>
          <a:lstStyle>
            <a:lvl1pPr algn="ctr">
              <a:defRPr/>
            </a:lvl1pPr>
          </a:lstStyle>
          <a:p>
            <a:r>
              <a:rPr lang="en-US"/>
              <a:t>Click to add photo</a:t>
            </a:r>
          </a:p>
        </p:txBody>
      </p:sp>
      <p:sp>
        <p:nvSpPr>
          <p:cNvPr id="15" name="Date Placeholder 3">
            <a:extLst>
              <a:ext uri="{FF2B5EF4-FFF2-40B4-BE49-F238E27FC236}">
                <a16:creationId xmlns:a16="http://schemas.microsoft.com/office/drawing/2014/main" id="{4563FE3F-4195-477A-9AB3-F44871CE8B75}"/>
              </a:ext>
            </a:extLst>
          </p:cNvPr>
          <p:cNvSpPr>
            <a:spLocks noGrp="1"/>
          </p:cNvSpPr>
          <p:nvPr>
            <p:ph type="dt" sz="half" idx="10"/>
          </p:nvPr>
        </p:nvSpPr>
        <p:spPr>
          <a:xfrm>
            <a:off x="7295738" y="6356350"/>
            <a:ext cx="3033829" cy="365125"/>
          </a:xfrm>
        </p:spPr>
        <p:txBody>
          <a:bodyPr/>
          <a:lstStyle>
            <a:lvl1pPr>
              <a:defRPr>
                <a:solidFill>
                  <a:schemeClr val="bg1"/>
                </a:solidFill>
                <a:effectLst>
                  <a:outerShdw blurRad="38100" dist="38100" dir="2700000" algn="tl">
                    <a:srgbClr val="000000">
                      <a:alpha val="43137"/>
                    </a:srgbClr>
                  </a:outerShdw>
                </a:effectLst>
              </a:defRPr>
            </a:lvl1pPr>
          </a:lstStyle>
          <a:p>
            <a:r>
              <a:rPr lang="en-US"/>
              <a:t>20XX</a:t>
            </a:r>
          </a:p>
        </p:txBody>
      </p:sp>
      <p:sp>
        <p:nvSpPr>
          <p:cNvPr id="16" name="Slide Number Placeholder 7">
            <a:extLst>
              <a:ext uri="{FF2B5EF4-FFF2-40B4-BE49-F238E27FC236}">
                <a16:creationId xmlns:a16="http://schemas.microsoft.com/office/drawing/2014/main" id="{FF3A4E9C-6CC0-4587-BF21-5EC4C13DD0EB}"/>
              </a:ext>
            </a:extLst>
          </p:cNvPr>
          <p:cNvSpPr>
            <a:spLocks noGrp="1"/>
          </p:cNvSpPr>
          <p:nvPr>
            <p:ph type="sldNum" sz="quarter" idx="12"/>
          </p:nvPr>
        </p:nvSpPr>
        <p:spPr>
          <a:xfrm>
            <a:off x="10707939" y="6356350"/>
            <a:ext cx="844649" cy="365125"/>
          </a:xfrm>
        </p:spPr>
        <p:txBody>
          <a:bodyPr/>
          <a:lstStyle>
            <a:lvl1pPr>
              <a:defRPr>
                <a:solidFill>
                  <a:schemeClr val="bg1"/>
                </a:solidFill>
                <a:effectLst>
                  <a:outerShdw blurRad="38100" dist="38100" dir="2700000" algn="tl">
                    <a:srgbClr val="000000">
                      <a:alpha val="43137"/>
                    </a:srgbClr>
                  </a:outerShdw>
                </a:effectLst>
              </a:defRPr>
            </a:lvl1pPr>
          </a:lstStyle>
          <a:p>
            <a:fld id="{E20EFF4B-E35B-4DE6-97A9-05E54E649A15}" type="slidenum">
              <a:rPr lang="en-US" smtClean="0"/>
              <a:pPr/>
              <a:t>‹#›</a:t>
            </a:fld>
            <a:endParaRPr lang="en-US"/>
          </a:p>
        </p:txBody>
      </p:sp>
    </p:spTree>
    <p:extLst>
      <p:ext uri="{BB962C8B-B14F-4D97-AF65-F5344CB8AC3E}">
        <p14:creationId xmlns:p14="http://schemas.microsoft.com/office/powerpoint/2010/main" val="30793158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AE258-627E-DE6C-38CC-9D7CA97AECE2}"/>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B6928371-1682-DCA2-36DC-B14297492598}"/>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8B52E2-0820-0F13-E92A-BD5EB5C72E27}"/>
              </a:ext>
            </a:extLst>
          </p:cNvPr>
          <p:cNvSpPr>
            <a:spLocks noGrp="1"/>
          </p:cNvSpPr>
          <p:nvPr>
            <p:ph type="dt" sz="half" idx="10"/>
          </p:nvPr>
        </p:nvSpPr>
        <p:spPr/>
        <p:txBody>
          <a:bodyPr/>
          <a:lstStyle/>
          <a:p>
            <a:fld id="{E0996F73-E435-4F74-BCF0-FBC288B71528}" type="datetimeFigureOut">
              <a:rPr lang="en-US" smtClean="0"/>
              <a:t>2/3/2026</a:t>
            </a:fld>
            <a:endParaRPr lang="en-US"/>
          </a:p>
        </p:txBody>
      </p:sp>
      <p:sp>
        <p:nvSpPr>
          <p:cNvPr id="5" name="Footer Placeholder 4">
            <a:extLst>
              <a:ext uri="{FF2B5EF4-FFF2-40B4-BE49-F238E27FC236}">
                <a16:creationId xmlns:a16="http://schemas.microsoft.com/office/drawing/2014/main" id="{7CF477AE-B500-B32E-8A53-FAA99408F6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9945E8-6A72-A4F9-6F5C-089ED342214F}"/>
              </a:ext>
            </a:extLst>
          </p:cNvPr>
          <p:cNvSpPr>
            <a:spLocks noGrp="1"/>
          </p:cNvSpPr>
          <p:nvPr>
            <p:ph type="sldNum" sz="quarter" idx="12"/>
          </p:nvPr>
        </p:nvSpPr>
        <p:spPr/>
        <p:txBody>
          <a:bodyPr/>
          <a:lstStyle/>
          <a:p>
            <a:fld id="{42D8B7DB-0661-4E3C-B348-0E0977DCE3F5}" type="slidenum">
              <a:rPr lang="en-US" smtClean="0"/>
              <a:t>‹#›</a:t>
            </a:fld>
            <a:endParaRPr lang="en-US"/>
          </a:p>
        </p:txBody>
      </p:sp>
    </p:spTree>
    <p:extLst>
      <p:ext uri="{BB962C8B-B14F-4D97-AF65-F5344CB8AC3E}">
        <p14:creationId xmlns:p14="http://schemas.microsoft.com/office/powerpoint/2010/main" val="1514457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venir Heavy" panose="02000503020000020003" pitchFamily="2" charset="0"/>
              </a:defRPr>
            </a:lvl1pPr>
          </a:lstStyle>
          <a:p>
            <a:r>
              <a:rPr lang="en-US"/>
              <a:t>Click to edit Master title style</a:t>
            </a:r>
          </a:p>
        </p:txBody>
      </p:sp>
      <p:sp>
        <p:nvSpPr>
          <p:cNvPr id="3" name="Content Placeholder 2"/>
          <p:cNvSpPr>
            <a:spLocks noGrp="1"/>
          </p:cNvSpPr>
          <p:nvPr>
            <p:ph idx="1"/>
          </p:nvPr>
        </p:nvSpPr>
        <p:spPr/>
        <p:txBody>
          <a:bodyPr/>
          <a:lstStyle>
            <a:lvl1pPr marL="0" indent="0">
              <a:buFontTx/>
              <a:buNone/>
              <a:defRPr sz="2600" b="0" i="0">
                <a:latin typeface="Avenir Medium" panose="02000503020000020003" pitchFamily="2" charset="0"/>
              </a:defRPr>
            </a:lvl1pPr>
            <a:lvl2pPr marL="457200" indent="0">
              <a:buFontTx/>
              <a:buNone/>
              <a:defRPr b="0" i="0">
                <a:latin typeface="Avenir Medium" panose="02000503020000020003" pitchFamily="2" charset="0"/>
              </a:defRPr>
            </a:lvl2pPr>
            <a:lvl3pPr marL="914400" indent="0">
              <a:buFontTx/>
              <a:buNone/>
              <a:defRPr b="0" i="0">
                <a:latin typeface="Avenir Medium" panose="02000503020000020003" pitchFamily="2" charset="0"/>
              </a:defRPr>
            </a:lvl3pPr>
            <a:lvl4pPr marL="1371600" indent="0">
              <a:buFontTx/>
              <a:buNone/>
              <a:defRPr b="0" i="0">
                <a:latin typeface="Avenir Medium" panose="02000503020000020003" pitchFamily="2" charset="0"/>
              </a:defRPr>
            </a:lvl4pPr>
            <a:lvl5pPr marL="1828800" indent="0">
              <a:buFontTx/>
              <a:buNone/>
              <a:defRPr b="0" i="0">
                <a:latin typeface="Avenir Medium" panose="02000503020000020003"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E51BDD-ACFD-B346-A8C3-DB1090991871}"/>
              </a:ext>
            </a:extLst>
          </p:cNvPr>
          <p:cNvSpPr>
            <a:spLocks noGrp="1"/>
          </p:cNvSpPr>
          <p:nvPr>
            <p:ph type="dt" sz="half" idx="10"/>
          </p:nvPr>
        </p:nvSpPr>
        <p:spPr/>
        <p:txBody>
          <a:bodyPr/>
          <a:lstStyle>
            <a:lvl1pPr>
              <a:defRPr/>
            </a:lvl1pPr>
          </a:lstStyle>
          <a:p>
            <a:pPr>
              <a:defRPr/>
            </a:pPr>
            <a:fld id="{1C8E3F42-1D29-5E4A-BD1E-A667AA050FA4}" type="datetimeFigureOut">
              <a:rPr lang="en-US"/>
              <a:pPr>
                <a:defRPr/>
              </a:pPr>
              <a:t>2/3/2026</a:t>
            </a:fld>
            <a:endParaRPr lang="en-US"/>
          </a:p>
        </p:txBody>
      </p:sp>
      <p:sp>
        <p:nvSpPr>
          <p:cNvPr id="5" name="Footer Placeholder 4">
            <a:extLst>
              <a:ext uri="{FF2B5EF4-FFF2-40B4-BE49-F238E27FC236}">
                <a16:creationId xmlns:a16="http://schemas.microsoft.com/office/drawing/2014/main" id="{EF138BEC-AF24-7447-9CE7-DFEC632829A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B2D5B8F-78D1-824B-9B83-A5905D36D6E7}"/>
              </a:ext>
            </a:extLst>
          </p:cNvPr>
          <p:cNvSpPr>
            <a:spLocks noGrp="1"/>
          </p:cNvSpPr>
          <p:nvPr>
            <p:ph type="sldNum" sz="quarter" idx="12"/>
          </p:nvPr>
        </p:nvSpPr>
        <p:spPr/>
        <p:txBody>
          <a:bodyPr/>
          <a:lstStyle>
            <a:lvl1pPr>
              <a:defRPr/>
            </a:lvl1pPr>
          </a:lstStyle>
          <a:p>
            <a:pPr>
              <a:defRPr/>
            </a:pPr>
            <a:fld id="{096A13A8-A3DF-5D42-9800-4A37C216FAC3}" type="slidenum">
              <a:rPr lang="en-US"/>
              <a:pPr>
                <a:defRPr/>
              </a:pPr>
              <a:t>‹#›</a:t>
            </a:fld>
            <a:endParaRPr lang="en-US"/>
          </a:p>
        </p:txBody>
      </p:sp>
    </p:spTree>
    <p:extLst>
      <p:ext uri="{BB962C8B-B14F-4D97-AF65-F5344CB8AC3E}">
        <p14:creationId xmlns:p14="http://schemas.microsoft.com/office/powerpoint/2010/main" val="265859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entered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i="0">
                <a:latin typeface="Avenir Heavy" panose="02000503020000020003" pitchFamily="2" charset="0"/>
              </a:defRPr>
            </a:lvl1pPr>
          </a:lstStyle>
          <a:p>
            <a:r>
              <a:rPr lang="en-US"/>
              <a:t>Click to edit Master title style</a:t>
            </a:r>
          </a:p>
        </p:txBody>
      </p:sp>
      <p:sp>
        <p:nvSpPr>
          <p:cNvPr id="3" name="Content Placeholder 2"/>
          <p:cNvSpPr>
            <a:spLocks noGrp="1"/>
          </p:cNvSpPr>
          <p:nvPr>
            <p:ph idx="1"/>
          </p:nvPr>
        </p:nvSpPr>
        <p:spPr/>
        <p:txBody>
          <a:bodyPr/>
          <a:lstStyle>
            <a:lvl1pPr marL="0" indent="0" algn="ctr">
              <a:buFontTx/>
              <a:buNone/>
              <a:defRPr sz="2600" b="0" i="0">
                <a:latin typeface="Avenir Medium" panose="02000503020000020003" pitchFamily="2" charset="0"/>
              </a:defRPr>
            </a:lvl1pPr>
            <a:lvl2pPr marL="457200" indent="0" algn="ctr">
              <a:buFontTx/>
              <a:buNone/>
              <a:defRPr b="0" i="0">
                <a:latin typeface="Avenir Medium" panose="02000503020000020003" pitchFamily="2" charset="0"/>
              </a:defRPr>
            </a:lvl2pPr>
            <a:lvl3pPr marL="914400" indent="0" algn="ctr">
              <a:buFontTx/>
              <a:buNone/>
              <a:defRPr b="0" i="0">
                <a:latin typeface="Avenir Medium" panose="02000503020000020003" pitchFamily="2" charset="0"/>
              </a:defRPr>
            </a:lvl3pPr>
            <a:lvl4pPr marL="1371600" indent="0" algn="ctr">
              <a:buFontTx/>
              <a:buNone/>
              <a:defRPr b="0" i="0">
                <a:latin typeface="Avenir Medium" panose="02000503020000020003" pitchFamily="2" charset="0"/>
              </a:defRPr>
            </a:lvl4pPr>
            <a:lvl5pPr marL="1828800" indent="0" algn="ctr">
              <a:buFontTx/>
              <a:buNone/>
              <a:defRPr b="0" i="0">
                <a:latin typeface="Avenir Medium" panose="02000503020000020003"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00AF67-D514-A945-BA11-07C738425804}"/>
              </a:ext>
            </a:extLst>
          </p:cNvPr>
          <p:cNvSpPr>
            <a:spLocks noGrp="1"/>
          </p:cNvSpPr>
          <p:nvPr>
            <p:ph type="dt" sz="half" idx="10"/>
          </p:nvPr>
        </p:nvSpPr>
        <p:spPr/>
        <p:txBody>
          <a:bodyPr/>
          <a:lstStyle>
            <a:lvl1pPr>
              <a:defRPr/>
            </a:lvl1pPr>
          </a:lstStyle>
          <a:p>
            <a:pPr>
              <a:defRPr/>
            </a:pPr>
            <a:fld id="{8FA8A4E0-EA21-4A44-BC93-1820B48BBE5A}" type="datetimeFigureOut">
              <a:rPr lang="en-US"/>
              <a:pPr>
                <a:defRPr/>
              </a:pPr>
              <a:t>2/3/2026</a:t>
            </a:fld>
            <a:endParaRPr lang="en-US"/>
          </a:p>
        </p:txBody>
      </p:sp>
      <p:sp>
        <p:nvSpPr>
          <p:cNvPr id="5" name="Footer Placeholder 4">
            <a:extLst>
              <a:ext uri="{FF2B5EF4-FFF2-40B4-BE49-F238E27FC236}">
                <a16:creationId xmlns:a16="http://schemas.microsoft.com/office/drawing/2014/main" id="{6BFDD9AC-2022-0040-AA14-35CE471239A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00E6B2B-2784-A148-873F-A9BB9D7DF277}"/>
              </a:ext>
            </a:extLst>
          </p:cNvPr>
          <p:cNvSpPr>
            <a:spLocks noGrp="1"/>
          </p:cNvSpPr>
          <p:nvPr>
            <p:ph type="sldNum" sz="quarter" idx="12"/>
          </p:nvPr>
        </p:nvSpPr>
        <p:spPr/>
        <p:txBody>
          <a:bodyPr/>
          <a:lstStyle>
            <a:lvl1pPr>
              <a:defRPr/>
            </a:lvl1pPr>
          </a:lstStyle>
          <a:p>
            <a:pPr>
              <a:defRPr/>
            </a:pPr>
            <a:fld id="{21EC38B9-8F5C-6445-B61D-37B80C6DD879}" type="slidenum">
              <a:rPr lang="en-US"/>
              <a:pPr>
                <a:defRPr/>
              </a:pPr>
              <a:t>‹#›</a:t>
            </a:fld>
            <a:endParaRPr lang="en-US"/>
          </a:p>
        </p:txBody>
      </p:sp>
    </p:spTree>
    <p:extLst>
      <p:ext uri="{BB962C8B-B14F-4D97-AF65-F5344CB8AC3E}">
        <p14:creationId xmlns:p14="http://schemas.microsoft.com/office/powerpoint/2010/main" val="1540197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4000" b="1" i="0">
                <a:latin typeface="Avenir Black" panose="02000503020000020003" pitchFamily="2"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2600" b="1" i="0">
                <a:solidFill>
                  <a:schemeClr val="bg1"/>
                </a:solidFill>
                <a:latin typeface="Avenir Heavy" panose="02000503020000020003"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C48B74-9E60-A946-912B-DCC51431FBEF}"/>
              </a:ext>
            </a:extLst>
          </p:cNvPr>
          <p:cNvSpPr>
            <a:spLocks noGrp="1"/>
          </p:cNvSpPr>
          <p:nvPr>
            <p:ph type="dt" sz="half" idx="10"/>
          </p:nvPr>
        </p:nvSpPr>
        <p:spPr/>
        <p:txBody>
          <a:bodyPr/>
          <a:lstStyle>
            <a:lvl1pPr>
              <a:defRPr/>
            </a:lvl1pPr>
          </a:lstStyle>
          <a:p>
            <a:pPr>
              <a:defRPr/>
            </a:pPr>
            <a:fld id="{EF383174-59C9-B740-BD5C-C0FAAA3A28DB}" type="datetimeFigureOut">
              <a:rPr lang="en-US"/>
              <a:pPr>
                <a:defRPr/>
              </a:pPr>
              <a:t>2/3/2026</a:t>
            </a:fld>
            <a:endParaRPr lang="en-US"/>
          </a:p>
        </p:txBody>
      </p:sp>
      <p:sp>
        <p:nvSpPr>
          <p:cNvPr id="5" name="Footer Placeholder 4">
            <a:extLst>
              <a:ext uri="{FF2B5EF4-FFF2-40B4-BE49-F238E27FC236}">
                <a16:creationId xmlns:a16="http://schemas.microsoft.com/office/drawing/2014/main" id="{B12405C1-0F77-9641-B547-388FC380B18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06CF272-CEAF-D94E-AFFE-576A73D711F6}"/>
              </a:ext>
            </a:extLst>
          </p:cNvPr>
          <p:cNvSpPr>
            <a:spLocks noGrp="1"/>
          </p:cNvSpPr>
          <p:nvPr>
            <p:ph type="sldNum" sz="quarter" idx="12"/>
          </p:nvPr>
        </p:nvSpPr>
        <p:spPr/>
        <p:txBody>
          <a:bodyPr/>
          <a:lstStyle>
            <a:lvl1pPr>
              <a:defRPr/>
            </a:lvl1pPr>
          </a:lstStyle>
          <a:p>
            <a:pPr>
              <a:defRPr/>
            </a:pPr>
            <a:fld id="{ED5FA377-E8CC-DF4F-A64C-082D64E887F8}" type="slidenum">
              <a:rPr lang="en-US"/>
              <a:pPr>
                <a:defRPr/>
              </a:pPr>
              <a:t>‹#›</a:t>
            </a:fld>
            <a:endParaRPr lang="en-US"/>
          </a:p>
        </p:txBody>
      </p:sp>
    </p:spTree>
    <p:extLst>
      <p:ext uri="{BB962C8B-B14F-4D97-AF65-F5344CB8AC3E}">
        <p14:creationId xmlns:p14="http://schemas.microsoft.com/office/powerpoint/2010/main" val="3083624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Soleil" panose="02000503030000020004" pitchFamily="2" charset="77"/>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sz="2600" b="0" i="0">
                <a:latin typeface="Soleil" panose="02000503030000020004" pitchFamily="2" charset="77"/>
              </a:defRPr>
            </a:lvl1pPr>
            <a:lvl2pPr>
              <a:defRPr b="0" i="0"/>
            </a:lvl2pPr>
            <a:lvl3pPr>
              <a:defRPr b="0" i="0"/>
            </a:lvl3pPr>
            <a:lvl4pP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sz="2600" b="0" i="0">
                <a:latin typeface="Soleil" panose="02000503030000020004" pitchFamily="2" charset="77"/>
              </a:defRPr>
            </a:lvl1pPr>
            <a:lvl2pPr>
              <a:defRPr b="0" i="0">
                <a:latin typeface="Soleil" panose="02000503030000020004" pitchFamily="2" charset="77"/>
              </a:defRPr>
            </a:lvl2pPr>
            <a:lvl3pPr>
              <a:defRPr b="0" i="0">
                <a:latin typeface="Soleil" panose="02000503030000020004" pitchFamily="2" charset="77"/>
              </a:defRPr>
            </a:lvl3pPr>
            <a:lvl4pPr>
              <a:defRPr b="0" i="0">
                <a:latin typeface="Soleil" panose="02000503030000020004" pitchFamily="2" charset="77"/>
              </a:defRPr>
            </a:lvl4pPr>
            <a:lvl5pPr>
              <a:defRPr b="0" i="0">
                <a:latin typeface="Soleil" panose="02000503030000020004"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DA1D4A4-9C17-9F4C-919C-246A1AC375DA}"/>
              </a:ext>
            </a:extLst>
          </p:cNvPr>
          <p:cNvSpPr>
            <a:spLocks noGrp="1"/>
          </p:cNvSpPr>
          <p:nvPr>
            <p:ph type="dt" sz="half" idx="10"/>
          </p:nvPr>
        </p:nvSpPr>
        <p:spPr/>
        <p:txBody>
          <a:bodyPr/>
          <a:lstStyle>
            <a:lvl1pPr>
              <a:defRPr/>
            </a:lvl1pPr>
          </a:lstStyle>
          <a:p>
            <a:pPr>
              <a:defRPr/>
            </a:pPr>
            <a:fld id="{B52AB7A2-00F9-3647-9E28-EECABED55BAD}" type="datetimeFigureOut">
              <a:rPr lang="en-US"/>
              <a:pPr>
                <a:defRPr/>
              </a:pPr>
              <a:t>2/3/2026</a:t>
            </a:fld>
            <a:endParaRPr lang="en-US"/>
          </a:p>
        </p:txBody>
      </p:sp>
      <p:sp>
        <p:nvSpPr>
          <p:cNvPr id="6" name="Footer Placeholder 4">
            <a:extLst>
              <a:ext uri="{FF2B5EF4-FFF2-40B4-BE49-F238E27FC236}">
                <a16:creationId xmlns:a16="http://schemas.microsoft.com/office/drawing/2014/main" id="{B29194E0-61C9-D442-81F0-5423905499B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BB86DFE-9CF4-2B43-B278-3DE85DD3A233}"/>
              </a:ext>
            </a:extLst>
          </p:cNvPr>
          <p:cNvSpPr>
            <a:spLocks noGrp="1"/>
          </p:cNvSpPr>
          <p:nvPr>
            <p:ph type="sldNum" sz="quarter" idx="12"/>
          </p:nvPr>
        </p:nvSpPr>
        <p:spPr/>
        <p:txBody>
          <a:bodyPr/>
          <a:lstStyle>
            <a:lvl1pPr>
              <a:defRPr/>
            </a:lvl1pPr>
          </a:lstStyle>
          <a:p>
            <a:pPr>
              <a:defRPr/>
            </a:pPr>
            <a:fld id="{2A6C610C-EF98-E544-8C76-0B08ECE18EEE}" type="slidenum">
              <a:rPr lang="en-US"/>
              <a:pPr>
                <a:defRPr/>
              </a:pPr>
              <a:t>‹#›</a:t>
            </a:fld>
            <a:endParaRPr lang="en-US"/>
          </a:p>
        </p:txBody>
      </p:sp>
    </p:spTree>
    <p:extLst>
      <p:ext uri="{BB962C8B-B14F-4D97-AF65-F5344CB8AC3E}">
        <p14:creationId xmlns:p14="http://schemas.microsoft.com/office/powerpoint/2010/main" val="1809968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i="0">
                <a:latin typeface="Avenir Heavy" panose="02000503020000020003" pitchFamily="2"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noAutofit/>
          </a:bodyPr>
          <a:lstStyle>
            <a:lvl1pPr marL="0" indent="0">
              <a:buNone/>
              <a:defRPr sz="2600" b="1" i="0">
                <a:latin typeface="Avenir Heavy" panose="02000503020000020003"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sz="2600" b="0" i="0">
                <a:latin typeface="Avenir Medium" panose="02000503020000020003" pitchFamily="2" charset="0"/>
              </a:defRPr>
            </a:lvl1pPr>
            <a:lvl2pPr>
              <a:defRPr b="0" i="0">
                <a:latin typeface="Avenir Medium" panose="02000503020000020003" pitchFamily="2" charset="0"/>
              </a:defRPr>
            </a:lvl2pPr>
            <a:lvl3pPr>
              <a:defRPr b="0" i="0">
                <a:latin typeface="Avenir Medium" panose="02000503020000020003" pitchFamily="2" charset="0"/>
              </a:defRPr>
            </a:lvl3pPr>
            <a:lvl4pPr>
              <a:defRPr b="0" i="0">
                <a:latin typeface="Avenir Medium" panose="02000503020000020003" pitchFamily="2" charset="0"/>
              </a:defRPr>
            </a:lvl4pPr>
            <a:lvl5pPr>
              <a:defRPr b="0" i="0">
                <a:latin typeface="Avenir Medium" panose="02000503020000020003"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sz="2600" b="1" i="0">
                <a:latin typeface="Avenir Heavy" panose="02000503020000020003"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sz="2600" b="1" i="0">
                <a:latin typeface="Avenir Heavy" panose="02000503020000020003" pitchFamily="2" charset="0"/>
              </a:defRPr>
            </a:lvl1pPr>
            <a:lvl2pPr>
              <a:defRPr b="1" i="0">
                <a:latin typeface="Avenir Heavy" panose="02000503020000020003" pitchFamily="2" charset="0"/>
              </a:defRPr>
            </a:lvl2pPr>
            <a:lvl3pPr>
              <a:defRPr b="1" i="0">
                <a:latin typeface="Avenir Heavy" panose="02000503020000020003" pitchFamily="2" charset="0"/>
              </a:defRPr>
            </a:lvl3pPr>
            <a:lvl4pPr>
              <a:defRPr b="1" i="0">
                <a:latin typeface="Avenir Heavy" panose="02000503020000020003" pitchFamily="2" charset="0"/>
              </a:defRPr>
            </a:lvl4pPr>
            <a:lvl5pPr>
              <a:defRPr b="1" i="0">
                <a:latin typeface="Avenir Heavy" panose="02000503020000020003"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D671217-DB79-F842-8FA7-819DFDFE5FBD}"/>
              </a:ext>
            </a:extLst>
          </p:cNvPr>
          <p:cNvSpPr>
            <a:spLocks noGrp="1"/>
          </p:cNvSpPr>
          <p:nvPr>
            <p:ph type="dt" sz="half" idx="10"/>
          </p:nvPr>
        </p:nvSpPr>
        <p:spPr/>
        <p:txBody>
          <a:bodyPr/>
          <a:lstStyle>
            <a:lvl1pPr>
              <a:defRPr/>
            </a:lvl1pPr>
          </a:lstStyle>
          <a:p>
            <a:pPr>
              <a:defRPr/>
            </a:pPr>
            <a:fld id="{48CFA891-DF1F-3945-ABA0-ECED93CC8DC7}" type="datetimeFigureOut">
              <a:rPr lang="en-US"/>
              <a:pPr>
                <a:defRPr/>
              </a:pPr>
              <a:t>2/3/2026</a:t>
            </a:fld>
            <a:endParaRPr lang="en-US"/>
          </a:p>
        </p:txBody>
      </p:sp>
      <p:sp>
        <p:nvSpPr>
          <p:cNvPr id="8" name="Footer Placeholder 4">
            <a:extLst>
              <a:ext uri="{FF2B5EF4-FFF2-40B4-BE49-F238E27FC236}">
                <a16:creationId xmlns:a16="http://schemas.microsoft.com/office/drawing/2014/main" id="{2AD61E47-7E1C-304F-9FA4-FAB89031505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DA87D6C-81CE-424C-A21E-234E04389FD3}"/>
              </a:ext>
            </a:extLst>
          </p:cNvPr>
          <p:cNvSpPr>
            <a:spLocks noGrp="1"/>
          </p:cNvSpPr>
          <p:nvPr>
            <p:ph type="sldNum" sz="quarter" idx="12"/>
          </p:nvPr>
        </p:nvSpPr>
        <p:spPr/>
        <p:txBody>
          <a:bodyPr/>
          <a:lstStyle>
            <a:lvl1pPr>
              <a:defRPr/>
            </a:lvl1pPr>
          </a:lstStyle>
          <a:p>
            <a:pPr>
              <a:defRPr/>
            </a:pPr>
            <a:fld id="{C685ABA8-1536-9A4B-B798-85FD5C1C4F45}" type="slidenum">
              <a:rPr lang="en-US"/>
              <a:pPr>
                <a:defRPr/>
              </a:pPr>
              <a:t>‹#›</a:t>
            </a:fld>
            <a:endParaRPr lang="en-US"/>
          </a:p>
        </p:txBody>
      </p:sp>
    </p:spTree>
    <p:extLst>
      <p:ext uri="{BB962C8B-B14F-4D97-AF65-F5344CB8AC3E}">
        <p14:creationId xmlns:p14="http://schemas.microsoft.com/office/powerpoint/2010/main" val="3717053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venir Black" panose="02000503020000020003" pitchFamily="2" charset="0"/>
              </a:defRPr>
            </a:lvl1pPr>
          </a:lstStyle>
          <a:p>
            <a:r>
              <a:rPr lang="en-US"/>
              <a:t>Click to edit Master title style</a:t>
            </a:r>
          </a:p>
        </p:txBody>
      </p:sp>
      <p:sp>
        <p:nvSpPr>
          <p:cNvPr id="3" name="Date Placeholder 3">
            <a:extLst>
              <a:ext uri="{FF2B5EF4-FFF2-40B4-BE49-F238E27FC236}">
                <a16:creationId xmlns:a16="http://schemas.microsoft.com/office/drawing/2014/main" id="{0D3851DE-5D8B-7545-A87B-4BABBF2D24C6}"/>
              </a:ext>
            </a:extLst>
          </p:cNvPr>
          <p:cNvSpPr>
            <a:spLocks noGrp="1"/>
          </p:cNvSpPr>
          <p:nvPr>
            <p:ph type="dt" sz="half" idx="10"/>
          </p:nvPr>
        </p:nvSpPr>
        <p:spPr/>
        <p:txBody>
          <a:bodyPr/>
          <a:lstStyle>
            <a:lvl1pPr>
              <a:defRPr/>
            </a:lvl1pPr>
          </a:lstStyle>
          <a:p>
            <a:pPr>
              <a:defRPr/>
            </a:pPr>
            <a:fld id="{905FA21A-E37B-CF4A-B14C-F35AA4B8A0D0}" type="datetimeFigureOut">
              <a:rPr lang="en-US"/>
              <a:pPr>
                <a:defRPr/>
              </a:pPr>
              <a:t>2/3/2026</a:t>
            </a:fld>
            <a:endParaRPr lang="en-US"/>
          </a:p>
        </p:txBody>
      </p:sp>
      <p:sp>
        <p:nvSpPr>
          <p:cNvPr id="4" name="Footer Placeholder 4">
            <a:extLst>
              <a:ext uri="{FF2B5EF4-FFF2-40B4-BE49-F238E27FC236}">
                <a16:creationId xmlns:a16="http://schemas.microsoft.com/office/drawing/2014/main" id="{3DD0EB1E-88E7-7548-B2B4-C56CEC34B5C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A90B156-CAC5-894E-A83D-CCC7B91F9905}"/>
              </a:ext>
            </a:extLst>
          </p:cNvPr>
          <p:cNvSpPr>
            <a:spLocks noGrp="1"/>
          </p:cNvSpPr>
          <p:nvPr>
            <p:ph type="sldNum" sz="quarter" idx="12"/>
          </p:nvPr>
        </p:nvSpPr>
        <p:spPr/>
        <p:txBody>
          <a:bodyPr/>
          <a:lstStyle>
            <a:lvl1pPr>
              <a:defRPr/>
            </a:lvl1pPr>
          </a:lstStyle>
          <a:p>
            <a:pPr>
              <a:defRPr/>
            </a:pPr>
            <a:fld id="{0B0EAB46-92A5-4243-89EA-AEDB91CD2C32}" type="slidenum">
              <a:rPr lang="en-US"/>
              <a:pPr>
                <a:defRPr/>
              </a:pPr>
              <a:t>‹#›</a:t>
            </a:fld>
            <a:endParaRPr lang="en-US"/>
          </a:p>
        </p:txBody>
      </p:sp>
    </p:spTree>
    <p:extLst>
      <p:ext uri="{BB962C8B-B14F-4D97-AF65-F5344CB8AC3E}">
        <p14:creationId xmlns:p14="http://schemas.microsoft.com/office/powerpoint/2010/main" val="2742176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6D0C5C2-F464-F449-BA47-4D506CE24F3B}"/>
              </a:ext>
            </a:extLst>
          </p:cNvPr>
          <p:cNvSpPr>
            <a:spLocks noGrp="1"/>
          </p:cNvSpPr>
          <p:nvPr>
            <p:ph type="dt" sz="half" idx="10"/>
          </p:nvPr>
        </p:nvSpPr>
        <p:spPr/>
        <p:txBody>
          <a:bodyPr/>
          <a:lstStyle>
            <a:lvl1pPr>
              <a:defRPr/>
            </a:lvl1pPr>
          </a:lstStyle>
          <a:p>
            <a:pPr>
              <a:defRPr/>
            </a:pPr>
            <a:fld id="{02AB151A-0FE2-2146-A5BE-5990054D1DD7}" type="datetimeFigureOut">
              <a:rPr lang="en-US"/>
              <a:pPr>
                <a:defRPr/>
              </a:pPr>
              <a:t>2/3/2026</a:t>
            </a:fld>
            <a:endParaRPr lang="en-US"/>
          </a:p>
        </p:txBody>
      </p:sp>
      <p:sp>
        <p:nvSpPr>
          <p:cNvPr id="3" name="Footer Placeholder 4">
            <a:extLst>
              <a:ext uri="{FF2B5EF4-FFF2-40B4-BE49-F238E27FC236}">
                <a16:creationId xmlns:a16="http://schemas.microsoft.com/office/drawing/2014/main" id="{F9B1E33B-2AEA-3642-852F-ABE9DB761F8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685A161-64A4-5940-93FA-82B2B50742A2}"/>
              </a:ext>
            </a:extLst>
          </p:cNvPr>
          <p:cNvSpPr>
            <a:spLocks noGrp="1"/>
          </p:cNvSpPr>
          <p:nvPr>
            <p:ph type="sldNum" sz="quarter" idx="12"/>
          </p:nvPr>
        </p:nvSpPr>
        <p:spPr/>
        <p:txBody>
          <a:bodyPr/>
          <a:lstStyle>
            <a:lvl1pPr>
              <a:defRPr/>
            </a:lvl1pPr>
          </a:lstStyle>
          <a:p>
            <a:pPr>
              <a:defRPr/>
            </a:pPr>
            <a:fld id="{939629F1-EFBE-4241-8F8E-5D36CD64E434}" type="slidenum">
              <a:rPr lang="en-US"/>
              <a:pPr>
                <a:defRPr/>
              </a:pPr>
              <a:t>‹#›</a:t>
            </a:fld>
            <a:endParaRPr lang="en-US"/>
          </a:p>
        </p:txBody>
      </p:sp>
    </p:spTree>
    <p:extLst>
      <p:ext uri="{BB962C8B-B14F-4D97-AF65-F5344CB8AC3E}">
        <p14:creationId xmlns:p14="http://schemas.microsoft.com/office/powerpoint/2010/main" val="3302675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b="0" i="0">
                <a:latin typeface="Soleil" panose="02000503030000020004" pitchFamily="2" charset="77"/>
              </a:defRPr>
            </a:lvl1pPr>
            <a:lvl2pPr>
              <a:defRPr sz="2800" b="0" i="0">
                <a:latin typeface="Soleil" panose="02000503030000020004" pitchFamily="2" charset="77"/>
              </a:defRPr>
            </a:lvl2pPr>
            <a:lvl3pPr>
              <a:defRPr sz="2400" b="0" i="0">
                <a:latin typeface="Soleil" panose="02000503030000020004" pitchFamily="2" charset="77"/>
              </a:defRPr>
            </a:lvl3pPr>
            <a:lvl4pPr>
              <a:defRPr sz="2000" b="0" i="0">
                <a:latin typeface="Soleil" panose="02000503030000020004" pitchFamily="2" charset="77"/>
              </a:defRPr>
            </a:lvl4pPr>
            <a:lvl5pPr>
              <a:defRPr sz="2000" b="0" i="0">
                <a:latin typeface="Soleil" panose="02000503030000020004" pitchFamily="2" charset="77"/>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Soleil" panose="02000503030000020004"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35EDDD3B-5A6C-1440-988D-06539202EA32}"/>
              </a:ext>
            </a:extLst>
          </p:cNvPr>
          <p:cNvSpPr>
            <a:spLocks noGrp="1"/>
          </p:cNvSpPr>
          <p:nvPr>
            <p:ph type="dt" sz="half" idx="10"/>
          </p:nvPr>
        </p:nvSpPr>
        <p:spPr/>
        <p:txBody>
          <a:bodyPr/>
          <a:lstStyle>
            <a:lvl1pPr>
              <a:defRPr/>
            </a:lvl1pPr>
          </a:lstStyle>
          <a:p>
            <a:pPr>
              <a:defRPr/>
            </a:pPr>
            <a:fld id="{CE3EF847-5C52-7F44-9F5B-6202B925FCD4}" type="datetimeFigureOut">
              <a:rPr lang="en-US"/>
              <a:pPr>
                <a:defRPr/>
              </a:pPr>
              <a:t>2/3/2026</a:t>
            </a:fld>
            <a:endParaRPr lang="en-US"/>
          </a:p>
        </p:txBody>
      </p:sp>
      <p:sp>
        <p:nvSpPr>
          <p:cNvPr id="6" name="Footer Placeholder 4">
            <a:extLst>
              <a:ext uri="{FF2B5EF4-FFF2-40B4-BE49-F238E27FC236}">
                <a16:creationId xmlns:a16="http://schemas.microsoft.com/office/drawing/2014/main" id="{0CD9C481-7990-B747-B8D8-DEF7E2AA1D8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7A67053-D796-3E4C-B5B6-2ED2EF8969D1}"/>
              </a:ext>
            </a:extLst>
          </p:cNvPr>
          <p:cNvSpPr>
            <a:spLocks noGrp="1"/>
          </p:cNvSpPr>
          <p:nvPr>
            <p:ph type="sldNum" sz="quarter" idx="12"/>
          </p:nvPr>
        </p:nvSpPr>
        <p:spPr/>
        <p:txBody>
          <a:bodyPr/>
          <a:lstStyle>
            <a:lvl1pPr>
              <a:defRPr/>
            </a:lvl1pPr>
          </a:lstStyle>
          <a:p>
            <a:pPr>
              <a:defRPr/>
            </a:pPr>
            <a:fld id="{68E88608-92C7-4C40-9D0F-008FE2B4F4E8}" type="slidenum">
              <a:rPr lang="en-US"/>
              <a:pPr>
                <a:defRPr/>
              </a:pPr>
              <a:t>‹#›</a:t>
            </a:fld>
            <a:endParaRPr lang="en-US"/>
          </a:p>
        </p:txBody>
      </p:sp>
    </p:spTree>
    <p:extLst>
      <p:ext uri="{BB962C8B-B14F-4D97-AF65-F5344CB8AC3E}">
        <p14:creationId xmlns:p14="http://schemas.microsoft.com/office/powerpoint/2010/main" val="2691126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accent5"/>
            </a:gs>
            <a:gs pos="60000">
              <a:srgbClr val="135F94"/>
            </a:gs>
            <a:gs pos="100000">
              <a:schemeClr val="tx1"/>
            </a:gs>
          </a:gsLst>
          <a:lin ang="18900000" scaled="1"/>
        </a:gra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206AB5F-1611-AB45-8D98-BE587340918B}"/>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CF07A5E-1722-D545-AA76-56580CD34C3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F14C403-4853-4C46-B681-006BF438B7D1}"/>
              </a:ext>
            </a:extLst>
          </p:cNvPr>
          <p:cNvSpPr>
            <a:spLocks noGrp="1"/>
          </p:cNvSpPr>
          <p:nvPr>
            <p:ph type="dt" sz="half" idx="2"/>
          </p:nvPr>
        </p:nvSpPr>
        <p:spPr>
          <a:xfrm>
            <a:off x="838200" y="6356350"/>
            <a:ext cx="2743200" cy="365125"/>
          </a:xfrm>
          <a:prstGeom prst="rect">
            <a:avLst/>
          </a:prstGeom>
          <a:noFill/>
        </p:spPr>
        <p:txBody>
          <a:bodyPr vert="horz" lIns="91440" tIns="45720" rIns="91440" bIns="45720" rtlCol="0" anchor="ctr"/>
          <a:lstStyle>
            <a:lvl1pPr algn="l" eaLnBrk="1" fontAlgn="auto" hangingPunct="1">
              <a:spcBef>
                <a:spcPts val="0"/>
              </a:spcBef>
              <a:spcAft>
                <a:spcPts val="0"/>
              </a:spcAft>
              <a:defRPr sz="1200">
                <a:solidFill>
                  <a:srgbClr val="F2F7FD"/>
                </a:solidFill>
                <a:latin typeface="Soleil" panose="02000503030000020004" pitchFamily="2" charset="77"/>
              </a:defRPr>
            </a:lvl1pPr>
          </a:lstStyle>
          <a:p>
            <a:pPr>
              <a:defRPr/>
            </a:pPr>
            <a:fld id="{63D5EF9E-A2D4-7F48-AA8A-57F1889854E8}" type="datetimeFigureOut">
              <a:rPr lang="en-US"/>
              <a:pPr>
                <a:defRPr/>
              </a:pPr>
              <a:t>2/3/2026</a:t>
            </a:fld>
            <a:endParaRPr lang="en-US"/>
          </a:p>
        </p:txBody>
      </p:sp>
      <p:sp>
        <p:nvSpPr>
          <p:cNvPr id="5" name="Footer Placeholder 4">
            <a:extLst>
              <a:ext uri="{FF2B5EF4-FFF2-40B4-BE49-F238E27FC236}">
                <a16:creationId xmlns:a16="http://schemas.microsoft.com/office/drawing/2014/main" id="{AABB4E80-939A-FD4E-ACE0-AFB62F6E05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F2F7FD"/>
                </a:solidFill>
                <a:latin typeface="Soleil" panose="02000503030000020004" pitchFamily="2" charset="77"/>
              </a:defRPr>
            </a:lvl1pPr>
          </a:lstStyle>
          <a:p>
            <a:pPr>
              <a:defRPr/>
            </a:pPr>
            <a:endParaRPr lang="en-US"/>
          </a:p>
        </p:txBody>
      </p:sp>
      <p:sp>
        <p:nvSpPr>
          <p:cNvPr id="6" name="Slide Number Placeholder 5">
            <a:extLst>
              <a:ext uri="{FF2B5EF4-FFF2-40B4-BE49-F238E27FC236}">
                <a16:creationId xmlns:a16="http://schemas.microsoft.com/office/drawing/2014/main" id="{BF771963-C293-434F-A76E-CE3EDEDBBE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rgbClr val="F2F7FD"/>
                </a:solidFill>
                <a:latin typeface="Soleil" panose="02000503030000020004" pitchFamily="2" charset="77"/>
              </a:defRPr>
            </a:lvl1pPr>
          </a:lstStyle>
          <a:p>
            <a:pPr>
              <a:defRPr/>
            </a:pPr>
            <a:fld id="{C3535DDB-E139-2C4C-8D10-3453A35122EE}" type="slidenum">
              <a:rPr lang="en-US"/>
              <a:pPr>
                <a:defRPr/>
              </a:pPr>
              <a:t>‹#›</a:t>
            </a:fld>
            <a:endParaRPr lang="en-US"/>
          </a:p>
        </p:txBody>
      </p:sp>
      <p:pic>
        <p:nvPicPr>
          <p:cNvPr id="1031" name="Picture 7" descr="Icon&#10;&#10;Description automatically generated">
            <a:extLst>
              <a:ext uri="{FF2B5EF4-FFF2-40B4-BE49-F238E27FC236}">
                <a16:creationId xmlns:a16="http://schemas.microsoft.com/office/drawing/2014/main" id="{BB11C6CE-1E3E-694D-AB09-117C3E8F2FCF}"/>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1582400" y="617696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95094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rtl="0" eaLnBrk="0" fontAlgn="base" hangingPunct="0">
        <a:lnSpc>
          <a:spcPct val="90000"/>
        </a:lnSpc>
        <a:spcBef>
          <a:spcPct val="0"/>
        </a:spcBef>
        <a:spcAft>
          <a:spcPct val="0"/>
        </a:spcAft>
        <a:defRPr sz="4000" b="1" kern="1200">
          <a:solidFill>
            <a:schemeClr val="bg1"/>
          </a:solidFill>
          <a:latin typeface="Soleil" panose="02000503030000020004" pitchFamily="2" charset="77"/>
          <a:ea typeface="+mj-ea"/>
          <a:cs typeface="+mj-cs"/>
        </a:defRPr>
      </a:lvl1pPr>
      <a:lvl2pPr algn="l" rtl="0" eaLnBrk="0" fontAlgn="base" hangingPunct="0">
        <a:lnSpc>
          <a:spcPct val="90000"/>
        </a:lnSpc>
        <a:spcBef>
          <a:spcPct val="0"/>
        </a:spcBef>
        <a:spcAft>
          <a:spcPct val="0"/>
        </a:spcAft>
        <a:defRPr sz="4000" b="1">
          <a:solidFill>
            <a:schemeClr val="bg1"/>
          </a:solidFill>
          <a:latin typeface="Soleil" panose="02000503030000020004" pitchFamily="2" charset="77"/>
        </a:defRPr>
      </a:lvl2pPr>
      <a:lvl3pPr algn="l" rtl="0" eaLnBrk="0" fontAlgn="base" hangingPunct="0">
        <a:lnSpc>
          <a:spcPct val="90000"/>
        </a:lnSpc>
        <a:spcBef>
          <a:spcPct val="0"/>
        </a:spcBef>
        <a:spcAft>
          <a:spcPct val="0"/>
        </a:spcAft>
        <a:defRPr sz="4000" b="1">
          <a:solidFill>
            <a:schemeClr val="bg1"/>
          </a:solidFill>
          <a:latin typeface="Soleil" panose="02000503030000020004" pitchFamily="2" charset="77"/>
        </a:defRPr>
      </a:lvl3pPr>
      <a:lvl4pPr algn="l" rtl="0" eaLnBrk="0" fontAlgn="base" hangingPunct="0">
        <a:lnSpc>
          <a:spcPct val="90000"/>
        </a:lnSpc>
        <a:spcBef>
          <a:spcPct val="0"/>
        </a:spcBef>
        <a:spcAft>
          <a:spcPct val="0"/>
        </a:spcAft>
        <a:defRPr sz="4000" b="1">
          <a:solidFill>
            <a:schemeClr val="bg1"/>
          </a:solidFill>
          <a:latin typeface="Soleil" panose="02000503030000020004" pitchFamily="2" charset="77"/>
        </a:defRPr>
      </a:lvl4pPr>
      <a:lvl5pPr algn="l" rtl="0" eaLnBrk="0" fontAlgn="base" hangingPunct="0">
        <a:lnSpc>
          <a:spcPct val="90000"/>
        </a:lnSpc>
        <a:spcBef>
          <a:spcPct val="0"/>
        </a:spcBef>
        <a:spcAft>
          <a:spcPct val="0"/>
        </a:spcAft>
        <a:defRPr sz="4000" b="1">
          <a:solidFill>
            <a:schemeClr val="bg1"/>
          </a:solidFill>
          <a:latin typeface="Soleil" panose="02000503030000020004" pitchFamily="2" charset="77"/>
        </a:defRPr>
      </a:lvl5pPr>
      <a:lvl6pPr marL="457200" algn="l" rtl="0" fontAlgn="base">
        <a:lnSpc>
          <a:spcPct val="90000"/>
        </a:lnSpc>
        <a:spcBef>
          <a:spcPct val="0"/>
        </a:spcBef>
        <a:spcAft>
          <a:spcPct val="0"/>
        </a:spcAft>
        <a:defRPr sz="4000" b="1">
          <a:solidFill>
            <a:schemeClr val="bg1"/>
          </a:solidFill>
          <a:latin typeface="Soleil" panose="02000503030000020004" pitchFamily="2" charset="77"/>
        </a:defRPr>
      </a:lvl6pPr>
      <a:lvl7pPr marL="914400" algn="l" rtl="0" fontAlgn="base">
        <a:lnSpc>
          <a:spcPct val="90000"/>
        </a:lnSpc>
        <a:spcBef>
          <a:spcPct val="0"/>
        </a:spcBef>
        <a:spcAft>
          <a:spcPct val="0"/>
        </a:spcAft>
        <a:defRPr sz="4000" b="1">
          <a:solidFill>
            <a:schemeClr val="bg1"/>
          </a:solidFill>
          <a:latin typeface="Soleil" panose="02000503030000020004" pitchFamily="2" charset="77"/>
        </a:defRPr>
      </a:lvl7pPr>
      <a:lvl8pPr marL="1371600" algn="l" rtl="0" fontAlgn="base">
        <a:lnSpc>
          <a:spcPct val="90000"/>
        </a:lnSpc>
        <a:spcBef>
          <a:spcPct val="0"/>
        </a:spcBef>
        <a:spcAft>
          <a:spcPct val="0"/>
        </a:spcAft>
        <a:defRPr sz="4000" b="1">
          <a:solidFill>
            <a:schemeClr val="bg1"/>
          </a:solidFill>
          <a:latin typeface="Soleil" panose="02000503030000020004" pitchFamily="2" charset="77"/>
        </a:defRPr>
      </a:lvl8pPr>
      <a:lvl9pPr marL="1828800" algn="l" rtl="0" fontAlgn="base">
        <a:lnSpc>
          <a:spcPct val="90000"/>
        </a:lnSpc>
        <a:spcBef>
          <a:spcPct val="0"/>
        </a:spcBef>
        <a:spcAft>
          <a:spcPct val="0"/>
        </a:spcAft>
        <a:defRPr sz="4000" b="1">
          <a:solidFill>
            <a:schemeClr val="bg1"/>
          </a:solidFill>
          <a:latin typeface="Soleil" panose="02000503030000020004" pitchFamily="2" charset="77"/>
        </a:defRPr>
      </a:lvl9pPr>
    </p:titleStyle>
    <p:bodyStyle>
      <a:lvl1pPr algn="l" rtl="0" eaLnBrk="0" fontAlgn="base" hangingPunct="0">
        <a:lnSpc>
          <a:spcPct val="90000"/>
        </a:lnSpc>
        <a:spcBef>
          <a:spcPts val="1000"/>
        </a:spcBef>
        <a:spcAft>
          <a:spcPct val="0"/>
        </a:spcAft>
        <a:defRPr sz="2600" kern="1200">
          <a:solidFill>
            <a:schemeClr val="bg1"/>
          </a:solidFill>
          <a:latin typeface="Soleil" panose="02000503030000020004" pitchFamily="2" charset="77"/>
          <a:ea typeface="+mn-ea"/>
          <a:cs typeface="+mn-cs"/>
        </a:defRPr>
      </a:lvl1pPr>
      <a:lvl2pPr marL="457200" algn="l" rtl="0" eaLnBrk="0" fontAlgn="base" hangingPunct="0">
        <a:lnSpc>
          <a:spcPct val="90000"/>
        </a:lnSpc>
        <a:spcBef>
          <a:spcPts val="500"/>
        </a:spcBef>
        <a:spcAft>
          <a:spcPct val="0"/>
        </a:spcAft>
        <a:defRPr sz="2400" kern="1200">
          <a:solidFill>
            <a:schemeClr val="bg1"/>
          </a:solidFill>
          <a:latin typeface="Soleil" panose="02000503030000020004" pitchFamily="2" charset="77"/>
          <a:ea typeface="+mn-ea"/>
          <a:cs typeface="+mn-cs"/>
        </a:defRPr>
      </a:lvl2pPr>
      <a:lvl3pPr marL="914400" algn="l" rtl="0" eaLnBrk="0" fontAlgn="base" hangingPunct="0">
        <a:lnSpc>
          <a:spcPct val="90000"/>
        </a:lnSpc>
        <a:spcBef>
          <a:spcPts val="500"/>
        </a:spcBef>
        <a:spcAft>
          <a:spcPct val="0"/>
        </a:spcAft>
        <a:defRPr sz="2000" kern="1200">
          <a:solidFill>
            <a:schemeClr val="bg1"/>
          </a:solidFill>
          <a:latin typeface="Soleil" panose="02000503030000020004" pitchFamily="2" charset="77"/>
          <a:ea typeface="+mn-ea"/>
          <a:cs typeface="+mn-cs"/>
        </a:defRPr>
      </a:lvl3pPr>
      <a:lvl4pPr marL="1371600" algn="l" rtl="0" eaLnBrk="0" fontAlgn="base" hangingPunct="0">
        <a:lnSpc>
          <a:spcPct val="90000"/>
        </a:lnSpc>
        <a:spcBef>
          <a:spcPts val="500"/>
        </a:spcBef>
        <a:spcAft>
          <a:spcPct val="0"/>
        </a:spcAft>
        <a:defRPr kern="1200">
          <a:solidFill>
            <a:schemeClr val="bg1"/>
          </a:solidFill>
          <a:latin typeface="Soleil" panose="02000503030000020004" pitchFamily="2" charset="77"/>
          <a:ea typeface="+mn-ea"/>
          <a:cs typeface="+mn-cs"/>
        </a:defRPr>
      </a:lvl4pPr>
      <a:lvl5pPr marL="1828800" algn="l" rtl="0" eaLnBrk="0" fontAlgn="base" hangingPunct="0">
        <a:lnSpc>
          <a:spcPct val="90000"/>
        </a:lnSpc>
        <a:spcBef>
          <a:spcPts val="500"/>
        </a:spcBef>
        <a:spcAft>
          <a:spcPct val="0"/>
        </a:spcAft>
        <a:defRPr kern="1200">
          <a:solidFill>
            <a:schemeClr val="bg1"/>
          </a:solidFill>
          <a:latin typeface="Soleil" panose="02000503030000020004"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grace.org/groupleaders"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grace.org/groupleaders"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hyperlink" Target="https://grace.org/studyguide" TargetMode="External"/><Relationship Id="rId4" Type="http://schemas.openxmlformats.org/officeDocument/2006/relationships/hyperlink" Target="https://grace.org/jr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66A0378A-7193-9C40-842D-B3FE83D7BD5A}"/>
              </a:ext>
            </a:extLst>
          </p:cNvPr>
          <p:cNvSpPr>
            <a:spLocks noGrp="1" noChangeArrowheads="1"/>
          </p:cNvSpPr>
          <p:nvPr>
            <p:ph type="ctrTitle"/>
          </p:nvPr>
        </p:nvSpPr>
        <p:spPr>
          <a:xfrm>
            <a:off x="1138238" y="4056063"/>
            <a:ext cx="9915525" cy="871537"/>
          </a:xfrm>
        </p:spPr>
        <p:txBody>
          <a:bodyPr>
            <a:normAutofit/>
          </a:bodyPr>
          <a:lstStyle/>
          <a:p>
            <a:pPr eaLnBrk="1" hangingPunct="1"/>
            <a:r>
              <a:rPr lang="en-US" altLang="en-US" sz="3600" dirty="0">
                <a:solidFill>
                  <a:srgbClr val="F1F6FC"/>
                </a:solidFill>
              </a:rPr>
              <a:t>Group Leader Winter Training 2026</a:t>
            </a:r>
          </a:p>
        </p:txBody>
      </p:sp>
      <p:sp>
        <p:nvSpPr>
          <p:cNvPr id="15362" name="Subtitle 2">
            <a:extLst>
              <a:ext uri="{FF2B5EF4-FFF2-40B4-BE49-F238E27FC236}">
                <a16:creationId xmlns:a16="http://schemas.microsoft.com/office/drawing/2014/main" id="{432F2C30-AEDE-484C-917E-4A6638EC565E}"/>
              </a:ext>
            </a:extLst>
          </p:cNvPr>
          <p:cNvSpPr>
            <a:spLocks noGrp="1" noChangeArrowheads="1"/>
          </p:cNvSpPr>
          <p:nvPr>
            <p:ph type="subTitle" idx="1"/>
          </p:nvPr>
        </p:nvSpPr>
        <p:spPr>
          <a:xfrm>
            <a:off x="0" y="5099050"/>
            <a:ext cx="12192000" cy="1087438"/>
          </a:xfrm>
        </p:spPr>
        <p:txBody>
          <a:bodyPr>
            <a:normAutofit/>
          </a:bodyPr>
          <a:lstStyle/>
          <a:p>
            <a:pPr eaLnBrk="1" hangingPunct="1">
              <a:lnSpc>
                <a:spcPct val="100000"/>
              </a:lnSpc>
              <a:spcBef>
                <a:spcPts val="500"/>
              </a:spcBef>
            </a:pPr>
            <a:r>
              <a:rPr lang="en-US" altLang="en-US" sz="3200" dirty="0">
                <a:solidFill>
                  <a:srgbClr val="FCD83C"/>
                </a:solidFill>
              </a:rPr>
              <a:t>Welcome Group Leaders!</a:t>
            </a:r>
          </a:p>
        </p:txBody>
      </p:sp>
      <p:pic>
        <p:nvPicPr>
          <p:cNvPr id="15363" name="Graphic 7">
            <a:extLst>
              <a:ext uri="{FF2B5EF4-FFF2-40B4-BE49-F238E27FC236}">
                <a16:creationId xmlns:a16="http://schemas.microsoft.com/office/drawing/2014/main" id="{C38434C4-B7A3-6240-A0F3-F784D72DB8D3}"/>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4710113" y="896938"/>
            <a:ext cx="2771775" cy="277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7331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BACA3-18D6-7238-62EC-1EC5987026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1935D5-6777-8B64-24D7-69354A86BF23}"/>
              </a:ext>
            </a:extLst>
          </p:cNvPr>
          <p:cNvSpPr>
            <a:spLocks noGrp="1"/>
          </p:cNvSpPr>
          <p:nvPr>
            <p:ph type="title"/>
          </p:nvPr>
        </p:nvSpPr>
        <p:spPr>
          <a:xfrm>
            <a:off x="838200" y="365125"/>
            <a:ext cx="10515600" cy="1325563"/>
          </a:xfrm>
        </p:spPr>
        <p:txBody>
          <a:bodyPr wrap="square" anchor="ctr">
            <a:normAutofit/>
          </a:bodyPr>
          <a:lstStyle/>
          <a:p>
            <a:pPr algn="ctr"/>
            <a:r>
              <a:rPr lang="en-US" dirty="0"/>
              <a:t>LENT 2026</a:t>
            </a:r>
          </a:p>
        </p:txBody>
      </p:sp>
      <p:sp>
        <p:nvSpPr>
          <p:cNvPr id="3" name="Content Placeholder 2">
            <a:extLst>
              <a:ext uri="{FF2B5EF4-FFF2-40B4-BE49-F238E27FC236}">
                <a16:creationId xmlns:a16="http://schemas.microsoft.com/office/drawing/2014/main" id="{BFBC99C3-CE87-5162-C1A0-EC1AF03B79C6}"/>
              </a:ext>
            </a:extLst>
          </p:cNvPr>
          <p:cNvSpPr>
            <a:spLocks noGrp="1"/>
          </p:cNvSpPr>
          <p:nvPr>
            <p:ph sz="half" idx="1"/>
          </p:nvPr>
        </p:nvSpPr>
        <p:spPr>
          <a:xfrm>
            <a:off x="313764" y="1277168"/>
            <a:ext cx="4455460" cy="5068213"/>
          </a:xfrm>
        </p:spPr>
        <p:txBody>
          <a:bodyPr wrap="square" anchor="t">
            <a:normAutofit fontScale="92500" lnSpcReduction="10000"/>
          </a:bodyPr>
          <a:lstStyle/>
          <a:p>
            <a:pPr algn="ctr"/>
            <a:r>
              <a:rPr lang="en-US" sz="3600" b="1" dirty="0"/>
              <a:t>Multiple Practice Course Options:</a:t>
            </a:r>
          </a:p>
          <a:p>
            <a:r>
              <a:rPr lang="en-US" sz="3600" b="1" dirty="0"/>
              <a:t>-     Fasting Practice</a:t>
            </a:r>
          </a:p>
          <a:p>
            <a:pPr marL="571500" indent="-571500">
              <a:buFontTx/>
              <a:buChar char="-"/>
            </a:pPr>
            <a:r>
              <a:rPr lang="en-US" sz="3600" b="1" dirty="0"/>
              <a:t>Sabbath Practice</a:t>
            </a:r>
          </a:p>
          <a:p>
            <a:pPr marL="571500" indent="-571500">
              <a:buFontTx/>
              <a:buChar char="-"/>
            </a:pPr>
            <a:r>
              <a:rPr lang="en-US" sz="3600" b="1" dirty="0"/>
              <a:t>Prayer Practice</a:t>
            </a:r>
          </a:p>
          <a:p>
            <a:pPr marL="571500" indent="-571500">
              <a:buFontTx/>
              <a:buChar char="-"/>
            </a:pPr>
            <a:r>
              <a:rPr lang="en-US" sz="3600" b="1" dirty="0"/>
              <a:t>The Practice Course</a:t>
            </a:r>
          </a:p>
          <a:p>
            <a:r>
              <a:rPr lang="en-US" dirty="0"/>
              <a:t>- Taught my John Mark Comer</a:t>
            </a:r>
          </a:p>
          <a:p>
            <a:r>
              <a:rPr lang="en-US" dirty="0"/>
              <a:t>- 4 Week Video Courses with Discussion Guides</a:t>
            </a:r>
          </a:p>
          <a:p>
            <a:r>
              <a:rPr lang="en-US" dirty="0"/>
              <a:t>- Available for Free on Right Now Media and Practicing the Way</a:t>
            </a:r>
          </a:p>
          <a:p>
            <a:endParaRPr lang="en-US" dirty="0"/>
          </a:p>
        </p:txBody>
      </p:sp>
      <p:pic>
        <p:nvPicPr>
          <p:cNvPr id="5" name="Picture 4" descr="A person in a black shirt&#10;&#10;AI-generated content may be incorrect.">
            <a:extLst>
              <a:ext uri="{FF2B5EF4-FFF2-40B4-BE49-F238E27FC236}">
                <a16:creationId xmlns:a16="http://schemas.microsoft.com/office/drawing/2014/main" id="{0847281D-108D-8C09-1B67-A2B4DCDA4553}"/>
              </a:ext>
            </a:extLst>
          </p:cNvPr>
          <p:cNvPicPr>
            <a:picLocks noChangeAspect="1"/>
          </p:cNvPicPr>
          <p:nvPr/>
        </p:nvPicPr>
        <p:blipFill>
          <a:blip r:embed="rId2"/>
          <a:stretch>
            <a:fillRect/>
          </a:stretch>
        </p:blipFill>
        <p:spPr>
          <a:xfrm>
            <a:off x="4948518" y="1825624"/>
            <a:ext cx="6929718" cy="4016359"/>
          </a:xfrm>
          <a:prstGeom prst="rect">
            <a:avLst/>
          </a:prstGeom>
        </p:spPr>
      </p:pic>
    </p:spTree>
    <p:extLst>
      <p:ext uri="{BB962C8B-B14F-4D97-AF65-F5344CB8AC3E}">
        <p14:creationId xmlns:p14="http://schemas.microsoft.com/office/powerpoint/2010/main" val="1755115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0BF57-78BC-38AA-801C-4A777C59CF97}"/>
              </a:ext>
            </a:extLst>
          </p:cNvPr>
          <p:cNvSpPr>
            <a:spLocks noGrp="1"/>
          </p:cNvSpPr>
          <p:nvPr>
            <p:ph type="title"/>
          </p:nvPr>
        </p:nvSpPr>
        <p:spPr>
          <a:xfrm>
            <a:off x="838200" y="3412435"/>
            <a:ext cx="10515600" cy="1322318"/>
          </a:xfrm>
        </p:spPr>
        <p:txBody>
          <a:bodyPr>
            <a:normAutofit fontScale="90000"/>
          </a:bodyPr>
          <a:lstStyle/>
          <a:p>
            <a:r>
              <a:rPr lang="en-US" sz="5400" dirty="0">
                <a:hlinkClick r:id="rId3"/>
              </a:rPr>
              <a:t>https://grace.org/groupleaders</a:t>
            </a:r>
            <a:br>
              <a:rPr lang="en-US" sz="5400" dirty="0"/>
            </a:br>
            <a:br>
              <a:rPr lang="en-US" sz="5400" dirty="0"/>
            </a:br>
            <a:r>
              <a:rPr lang="en-US" sz="5400" dirty="0"/>
              <a:t>- Training</a:t>
            </a:r>
            <a:br>
              <a:rPr lang="en-US" sz="5400" dirty="0"/>
            </a:br>
            <a:r>
              <a:rPr lang="en-US" sz="5400" dirty="0"/>
              <a:t>- Content</a:t>
            </a:r>
            <a:br>
              <a:rPr lang="en-US" sz="5400" dirty="0"/>
            </a:br>
            <a:r>
              <a:rPr lang="en-US" sz="5400" dirty="0"/>
              <a:t>- Leader Development</a:t>
            </a:r>
            <a:br>
              <a:rPr lang="en-US" sz="5400" dirty="0"/>
            </a:br>
            <a:r>
              <a:rPr lang="en-US" sz="5400" dirty="0"/>
              <a:t>- More</a:t>
            </a:r>
          </a:p>
        </p:txBody>
      </p:sp>
    </p:spTree>
    <p:extLst>
      <p:ext uri="{BB962C8B-B14F-4D97-AF65-F5344CB8AC3E}">
        <p14:creationId xmlns:p14="http://schemas.microsoft.com/office/powerpoint/2010/main" val="4253807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28B2D332-2BC5-B6D8-B668-BE5E3EE25C7C}"/>
              </a:ext>
            </a:extLst>
          </p:cNvPr>
          <p:cNvPicPr>
            <a:picLocks noChangeAspect="1"/>
          </p:cNvPicPr>
          <p:nvPr/>
        </p:nvPicPr>
        <p:blipFill>
          <a:blip r:embed="rId2"/>
          <a:stretch>
            <a:fillRect/>
          </a:stretch>
        </p:blipFill>
        <p:spPr>
          <a:xfrm>
            <a:off x="425449" y="641670"/>
            <a:ext cx="11479679" cy="4862659"/>
          </a:xfrm>
          <a:prstGeom prst="rect">
            <a:avLst/>
          </a:prstGeom>
          <a:noFill/>
        </p:spPr>
      </p:pic>
    </p:spTree>
    <p:extLst>
      <p:ext uri="{BB962C8B-B14F-4D97-AF65-F5344CB8AC3E}">
        <p14:creationId xmlns:p14="http://schemas.microsoft.com/office/powerpoint/2010/main" val="344074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1930945-B046-1704-0D76-1989268E630D}"/>
              </a:ext>
            </a:extLst>
          </p:cNvPr>
          <p:cNvSpPr txBox="1"/>
          <p:nvPr/>
        </p:nvSpPr>
        <p:spPr>
          <a:xfrm>
            <a:off x="8923500" y="714445"/>
            <a:ext cx="2926379" cy="523220"/>
          </a:xfrm>
          <a:prstGeom prst="rect">
            <a:avLst/>
          </a:prstGeom>
          <a:noFill/>
        </p:spPr>
        <p:txBody>
          <a:bodyPr wrap="none" rtlCol="0">
            <a:spAutoFit/>
          </a:bodyPr>
          <a:lstStyle/>
          <a:p>
            <a:r>
              <a:rPr lang="en-US" sz="2800" b="1" dirty="0" err="1">
                <a:highlight>
                  <a:srgbClr val="FFFF00"/>
                </a:highlight>
              </a:rPr>
              <a:t>www.grace.org</a:t>
            </a:r>
            <a:r>
              <a:rPr lang="en-US" sz="2800" b="1" dirty="0">
                <a:highlight>
                  <a:srgbClr val="FFFF00"/>
                </a:highlight>
              </a:rPr>
              <a:t>/</a:t>
            </a:r>
            <a:r>
              <a:rPr lang="en-US" sz="2800" b="1" dirty="0" err="1">
                <a:highlight>
                  <a:srgbClr val="FFFF00"/>
                </a:highlight>
              </a:rPr>
              <a:t>jrl</a:t>
            </a:r>
            <a:endParaRPr lang="en-US" sz="2800" b="1" dirty="0">
              <a:highlight>
                <a:srgbClr val="FFFF00"/>
              </a:highlight>
            </a:endParaRPr>
          </a:p>
        </p:txBody>
      </p:sp>
      <p:pic>
        <p:nvPicPr>
          <p:cNvPr id="4" name="Content Placeholder 3" descr="A screenshot of a book&#10;&#10;AI-generated content may be incorrect.">
            <a:extLst>
              <a:ext uri="{FF2B5EF4-FFF2-40B4-BE49-F238E27FC236}">
                <a16:creationId xmlns:a16="http://schemas.microsoft.com/office/drawing/2014/main" id="{90913531-CFF6-5114-2961-105F2223B83D}"/>
              </a:ext>
            </a:extLst>
          </p:cNvPr>
          <p:cNvPicPr>
            <a:picLocks noGrp="1" noChangeAspect="1"/>
          </p:cNvPicPr>
          <p:nvPr>
            <p:ph idx="1"/>
          </p:nvPr>
        </p:nvPicPr>
        <p:blipFill>
          <a:blip r:embed="rId2"/>
          <a:stretch>
            <a:fillRect/>
          </a:stretch>
        </p:blipFill>
        <p:spPr>
          <a:xfrm>
            <a:off x="3268501" y="291451"/>
            <a:ext cx="5508261" cy="6275097"/>
          </a:xfrm>
        </p:spPr>
      </p:pic>
    </p:spTree>
    <p:extLst>
      <p:ext uri="{BB962C8B-B14F-4D97-AF65-F5344CB8AC3E}">
        <p14:creationId xmlns:p14="http://schemas.microsoft.com/office/powerpoint/2010/main" val="2743528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6181F329-5059-5BFA-E912-D50E5BC54380}"/>
              </a:ext>
            </a:extLst>
          </p:cNvPr>
          <p:cNvPicPr>
            <a:picLocks noChangeAspect="1"/>
          </p:cNvPicPr>
          <p:nvPr/>
        </p:nvPicPr>
        <p:blipFill rotWithShape="1">
          <a:blip r:embed="rId2"/>
          <a:srcRect r="1334"/>
          <a:stretch/>
        </p:blipFill>
        <p:spPr>
          <a:xfrm>
            <a:off x="20" y="10"/>
            <a:ext cx="12191980" cy="6857990"/>
          </a:xfrm>
          <a:prstGeom prst="rect">
            <a:avLst/>
          </a:prstGeom>
          <a:noFill/>
        </p:spPr>
      </p:pic>
      <p:sp>
        <p:nvSpPr>
          <p:cNvPr id="5" name="TextBox 4">
            <a:extLst>
              <a:ext uri="{FF2B5EF4-FFF2-40B4-BE49-F238E27FC236}">
                <a16:creationId xmlns:a16="http://schemas.microsoft.com/office/drawing/2014/main" id="{1FA8DE45-6558-F71C-3E54-ABBCBF7C74DF}"/>
              </a:ext>
            </a:extLst>
          </p:cNvPr>
          <p:cNvSpPr txBox="1"/>
          <p:nvPr/>
        </p:nvSpPr>
        <p:spPr>
          <a:xfrm>
            <a:off x="7091265" y="3167390"/>
            <a:ext cx="4247701" cy="523220"/>
          </a:xfrm>
          <a:prstGeom prst="rect">
            <a:avLst/>
          </a:prstGeom>
          <a:noFill/>
        </p:spPr>
        <p:txBody>
          <a:bodyPr wrap="none" rtlCol="0">
            <a:spAutoFit/>
          </a:bodyPr>
          <a:lstStyle/>
          <a:p>
            <a:r>
              <a:rPr lang="en-US" sz="2800" b="1" dirty="0" err="1">
                <a:highlight>
                  <a:srgbClr val="FFFF00"/>
                </a:highlight>
              </a:rPr>
              <a:t>www.grace.org</a:t>
            </a:r>
            <a:r>
              <a:rPr lang="en-US" sz="2800" b="1" dirty="0">
                <a:highlight>
                  <a:srgbClr val="FFFF00"/>
                </a:highlight>
              </a:rPr>
              <a:t>/</a:t>
            </a:r>
            <a:r>
              <a:rPr lang="en-US" sz="2800" b="1" dirty="0" err="1">
                <a:highlight>
                  <a:srgbClr val="FFFF00"/>
                </a:highlight>
              </a:rPr>
              <a:t>studyguide</a:t>
            </a:r>
            <a:endParaRPr lang="en-US" sz="2800" b="1" dirty="0">
              <a:highlight>
                <a:srgbClr val="FFFF00"/>
              </a:highlight>
            </a:endParaRPr>
          </a:p>
        </p:txBody>
      </p:sp>
    </p:spTree>
    <p:extLst>
      <p:ext uri="{BB962C8B-B14F-4D97-AF65-F5344CB8AC3E}">
        <p14:creationId xmlns:p14="http://schemas.microsoft.com/office/powerpoint/2010/main" val="1637673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0BF57-78BC-38AA-801C-4A777C59CF97}"/>
              </a:ext>
            </a:extLst>
          </p:cNvPr>
          <p:cNvSpPr>
            <a:spLocks noGrp="1"/>
          </p:cNvSpPr>
          <p:nvPr>
            <p:ph type="title"/>
          </p:nvPr>
        </p:nvSpPr>
        <p:spPr>
          <a:xfrm>
            <a:off x="458339" y="488260"/>
            <a:ext cx="10515600" cy="4100271"/>
          </a:xfrm>
        </p:spPr>
        <p:txBody>
          <a:bodyPr>
            <a:normAutofit/>
          </a:bodyPr>
          <a:lstStyle/>
          <a:p>
            <a:r>
              <a:rPr lang="en-US" sz="5400" dirty="0">
                <a:hlinkClick r:id="rId3"/>
              </a:rPr>
              <a:t>https://grace.org/groupleaders</a:t>
            </a:r>
            <a:br>
              <a:rPr lang="en-US" sz="5400" dirty="0"/>
            </a:br>
            <a:r>
              <a:rPr lang="en-US" sz="5400" dirty="0">
                <a:hlinkClick r:id="rId4"/>
              </a:rPr>
              <a:t>https://grace.org/jrl</a:t>
            </a:r>
            <a:br>
              <a:rPr lang="en-US" sz="5400" dirty="0"/>
            </a:br>
            <a:r>
              <a:rPr lang="en-US" sz="5400" dirty="0">
                <a:hlinkClick r:id="rId5"/>
              </a:rPr>
              <a:t>https://grace.org/studyguide</a:t>
            </a:r>
            <a:r>
              <a:rPr lang="en-US" sz="5400" dirty="0"/>
              <a:t> </a:t>
            </a:r>
            <a:br>
              <a:rPr lang="en-US" sz="5400" dirty="0"/>
            </a:br>
            <a:br>
              <a:rPr lang="en-US" sz="5400" dirty="0"/>
            </a:br>
            <a:endParaRPr lang="en-US" sz="5400" dirty="0"/>
          </a:p>
        </p:txBody>
      </p:sp>
    </p:spTree>
    <p:extLst>
      <p:ext uri="{BB962C8B-B14F-4D97-AF65-F5344CB8AC3E}">
        <p14:creationId xmlns:p14="http://schemas.microsoft.com/office/powerpoint/2010/main" val="1632038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7BD44A-1668-6C98-B84E-9574205B09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8322C8-600F-56AE-3452-8549CC6679AA}"/>
              </a:ext>
            </a:extLst>
          </p:cNvPr>
          <p:cNvSpPr>
            <a:spLocks noGrp="1"/>
          </p:cNvSpPr>
          <p:nvPr>
            <p:ph type="title"/>
          </p:nvPr>
        </p:nvSpPr>
        <p:spPr>
          <a:xfrm>
            <a:off x="632292" y="995082"/>
            <a:ext cx="10515600" cy="1325563"/>
          </a:xfrm>
        </p:spPr>
        <p:txBody>
          <a:bodyPr/>
          <a:lstStyle/>
          <a:p>
            <a:pPr algn="ctr"/>
            <a:r>
              <a:rPr lang="en-US" sz="4800" dirty="0"/>
              <a:t>Tracking Our Engagement …</a:t>
            </a:r>
            <a:br>
              <a:rPr lang="en-US" sz="4800" dirty="0"/>
            </a:br>
            <a:r>
              <a:rPr lang="en-US" sz="4800" dirty="0"/>
              <a:t>The Why:</a:t>
            </a:r>
          </a:p>
        </p:txBody>
      </p:sp>
      <p:sp>
        <p:nvSpPr>
          <p:cNvPr id="3" name="Content Placeholder 2">
            <a:extLst>
              <a:ext uri="{FF2B5EF4-FFF2-40B4-BE49-F238E27FC236}">
                <a16:creationId xmlns:a16="http://schemas.microsoft.com/office/drawing/2014/main" id="{6C6DC941-C239-A982-4E09-F7B18C9566EF}"/>
              </a:ext>
            </a:extLst>
          </p:cNvPr>
          <p:cNvSpPr>
            <a:spLocks noGrp="1"/>
          </p:cNvSpPr>
          <p:nvPr>
            <p:ph sz="half" idx="1"/>
          </p:nvPr>
        </p:nvSpPr>
        <p:spPr>
          <a:xfrm>
            <a:off x="820271" y="2587811"/>
            <a:ext cx="11156576" cy="2306919"/>
          </a:xfrm>
        </p:spPr>
        <p:txBody>
          <a:bodyPr/>
          <a:lstStyle/>
          <a:p>
            <a:pPr marL="457200" indent="-457200">
              <a:buFontTx/>
              <a:buChar char="-"/>
            </a:pPr>
            <a:r>
              <a:rPr lang="en-US" sz="3200" dirty="0"/>
              <a:t>Faithfulness and Integrity</a:t>
            </a:r>
          </a:p>
          <a:p>
            <a:pPr marL="457200" indent="-457200">
              <a:buFontTx/>
              <a:buChar char="-"/>
            </a:pPr>
            <a:r>
              <a:rPr lang="en-US" sz="3200" dirty="0"/>
              <a:t>A Tool for Shepherding</a:t>
            </a:r>
          </a:p>
          <a:p>
            <a:pPr marL="457200" indent="-457200">
              <a:buFontTx/>
              <a:buChar char="-"/>
            </a:pPr>
            <a:r>
              <a:rPr lang="en-US" sz="3200" dirty="0"/>
              <a:t>Understanding our Trends and Creating Ministry for our Context</a:t>
            </a:r>
          </a:p>
          <a:p>
            <a:pPr marL="457200" indent="-457200">
              <a:buFontTx/>
              <a:buChar char="-"/>
            </a:pPr>
            <a:endParaRPr lang="en-US" sz="3200" dirty="0"/>
          </a:p>
        </p:txBody>
      </p:sp>
    </p:spTree>
    <p:extLst>
      <p:ext uri="{BB962C8B-B14F-4D97-AF65-F5344CB8AC3E}">
        <p14:creationId xmlns:p14="http://schemas.microsoft.com/office/powerpoint/2010/main" val="2332386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EA73A-2C87-8B44-3C93-900856CFD2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D233BA-72D2-8466-C8D3-0A1A1500FA7F}"/>
              </a:ext>
            </a:extLst>
          </p:cNvPr>
          <p:cNvSpPr>
            <a:spLocks noGrp="1"/>
          </p:cNvSpPr>
          <p:nvPr>
            <p:ph type="title"/>
          </p:nvPr>
        </p:nvSpPr>
        <p:spPr>
          <a:xfrm>
            <a:off x="838200" y="365125"/>
            <a:ext cx="10515600" cy="1325563"/>
          </a:xfrm>
        </p:spPr>
        <p:txBody>
          <a:bodyPr/>
          <a:lstStyle/>
          <a:p>
            <a:r>
              <a:rPr lang="en-US" dirty="0"/>
              <a:t>Next steps from here …</a:t>
            </a:r>
          </a:p>
        </p:txBody>
      </p:sp>
      <p:graphicFrame>
        <p:nvGraphicFramePr>
          <p:cNvPr id="4" name="Table 3">
            <a:extLst>
              <a:ext uri="{FF2B5EF4-FFF2-40B4-BE49-F238E27FC236}">
                <a16:creationId xmlns:a16="http://schemas.microsoft.com/office/drawing/2014/main" id="{42806037-9FC3-BB7B-FF1B-4E2BB6811CD8}"/>
              </a:ext>
            </a:extLst>
          </p:cNvPr>
          <p:cNvGraphicFramePr>
            <a:graphicFrameLocks noGrp="1"/>
          </p:cNvGraphicFramePr>
          <p:nvPr/>
        </p:nvGraphicFramePr>
        <p:xfrm>
          <a:off x="290946" y="1437697"/>
          <a:ext cx="5514110" cy="4351337"/>
        </p:xfrm>
        <a:graphic>
          <a:graphicData uri="http://schemas.openxmlformats.org/drawingml/2006/table">
            <a:tbl>
              <a:tblPr/>
              <a:tblGrid>
                <a:gridCol w="825244">
                  <a:extLst>
                    <a:ext uri="{9D8B030D-6E8A-4147-A177-3AD203B41FA5}">
                      <a16:colId xmlns:a16="http://schemas.microsoft.com/office/drawing/2014/main" val="3545115756"/>
                    </a:ext>
                  </a:extLst>
                </a:gridCol>
                <a:gridCol w="1125325">
                  <a:extLst>
                    <a:ext uri="{9D8B030D-6E8A-4147-A177-3AD203B41FA5}">
                      <a16:colId xmlns:a16="http://schemas.microsoft.com/office/drawing/2014/main" val="2824792673"/>
                    </a:ext>
                  </a:extLst>
                </a:gridCol>
                <a:gridCol w="1331640">
                  <a:extLst>
                    <a:ext uri="{9D8B030D-6E8A-4147-A177-3AD203B41FA5}">
                      <a16:colId xmlns:a16="http://schemas.microsoft.com/office/drawing/2014/main" val="3997102026"/>
                    </a:ext>
                  </a:extLst>
                </a:gridCol>
                <a:gridCol w="1331640">
                  <a:extLst>
                    <a:ext uri="{9D8B030D-6E8A-4147-A177-3AD203B41FA5}">
                      <a16:colId xmlns:a16="http://schemas.microsoft.com/office/drawing/2014/main" val="3973104340"/>
                    </a:ext>
                  </a:extLst>
                </a:gridCol>
                <a:gridCol w="900261">
                  <a:extLst>
                    <a:ext uri="{9D8B030D-6E8A-4147-A177-3AD203B41FA5}">
                      <a16:colId xmlns:a16="http://schemas.microsoft.com/office/drawing/2014/main" val="3979000544"/>
                    </a:ext>
                  </a:extLst>
                </a:gridCol>
              </a:tblGrid>
              <a:tr h="355004">
                <a:tc gridSpan="5">
                  <a:txBody>
                    <a:bodyPr/>
                    <a:lstStyle/>
                    <a:p>
                      <a:pPr algn="ctr" fontAlgn="ctr">
                        <a:buNone/>
                      </a:pPr>
                      <a:r>
                        <a:rPr lang="en-US" sz="1200" b="1" dirty="0">
                          <a:solidFill>
                            <a:schemeClr val="bg1"/>
                          </a:solidFill>
                          <a:effectLst/>
                          <a:latin typeface="Aptos" panose="020B0004020202020204" pitchFamily="34" charset="0"/>
                        </a:rPr>
                        <a:t>Campus Groups Sep 2025-Jan '26</a:t>
                      </a:r>
                      <a:endParaRPr lang="en-US" sz="1200" dirty="0">
                        <a:solidFill>
                          <a:schemeClr val="bg1"/>
                        </a:solidFill>
                        <a:effectLst/>
                        <a:latin typeface="Aptos" panose="020B0004020202020204" pitchFamily="34" charset="0"/>
                      </a:endParaRPr>
                    </a:p>
                  </a:txBody>
                  <a:tcPr marL="9525" marR="9525" marT="9525"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28044744"/>
                  </a:ext>
                </a:extLst>
              </a:tr>
              <a:tr h="1777557">
                <a:tc>
                  <a:txBody>
                    <a:bodyPr/>
                    <a:lstStyle/>
                    <a:p>
                      <a:pPr algn="ctr" fontAlgn="ctr">
                        <a:buNone/>
                      </a:pPr>
                      <a:r>
                        <a:rPr lang="en-US" sz="1200" b="1">
                          <a:solidFill>
                            <a:schemeClr val="bg1"/>
                          </a:solidFill>
                          <a:effectLst/>
                          <a:latin typeface="Aptos" panose="020B0004020202020204" pitchFamily="34" charset="0"/>
                        </a:rPr>
                        <a:t>Campus</a:t>
                      </a:r>
                      <a:endParaRPr lang="en-US" sz="1200">
                        <a:solidFill>
                          <a:schemeClr val="bg1"/>
                        </a:solidFill>
                        <a:effectLst/>
                        <a:latin typeface="Aptos" panose="020B0004020202020204" pitchFamily="34" charset="0"/>
                      </a:endParaRPr>
                    </a:p>
                  </a:txBody>
                  <a:tcPr marL="9525" marR="9525" marT="9525"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200" b="1">
                          <a:solidFill>
                            <a:schemeClr val="bg1"/>
                          </a:solidFill>
                          <a:effectLst/>
                          <a:latin typeface="Aptos" panose="020B0004020202020204" pitchFamily="34" charset="0"/>
                        </a:rPr>
                        <a:t># of Groups</a:t>
                      </a:r>
                      <a:endParaRPr lang="en-US" sz="1200">
                        <a:solidFill>
                          <a:schemeClr val="bg1"/>
                        </a:solidFill>
                        <a:effectLst/>
                        <a:latin typeface="Aptos" panose="020B0004020202020204" pitchFamily="34" charset="0"/>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200" b="1">
                          <a:solidFill>
                            <a:schemeClr val="bg1"/>
                          </a:solidFill>
                          <a:effectLst/>
                          <a:latin typeface="Aptos" panose="020B0004020202020204" pitchFamily="34" charset="0"/>
                        </a:rPr>
                        <a:t># Logging Att.</a:t>
                      </a:r>
                      <a:endParaRPr lang="en-US" sz="1200">
                        <a:solidFill>
                          <a:schemeClr val="bg1"/>
                        </a:solidFill>
                        <a:effectLst/>
                        <a:latin typeface="Aptos" panose="020B0004020202020204" pitchFamily="34" charset="0"/>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200" b="1">
                          <a:solidFill>
                            <a:schemeClr val="bg1"/>
                          </a:solidFill>
                          <a:effectLst/>
                          <a:latin typeface="Aptos" panose="020B0004020202020204" pitchFamily="34" charset="0"/>
                        </a:rPr>
                        <a:t># Missing Att.</a:t>
                      </a:r>
                      <a:endParaRPr lang="en-US" sz="1200">
                        <a:solidFill>
                          <a:schemeClr val="bg1"/>
                        </a:solidFill>
                        <a:effectLst/>
                        <a:latin typeface="Aptos" panose="020B0004020202020204" pitchFamily="34" charset="0"/>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200" b="1">
                          <a:solidFill>
                            <a:schemeClr val="bg1"/>
                          </a:solidFill>
                          <a:effectLst/>
                          <a:latin typeface="Aptos" panose="020B0004020202020204" pitchFamily="34" charset="0"/>
                        </a:rPr>
                        <a:t>Total Average # of People Attending Groups</a:t>
                      </a:r>
                      <a:endParaRPr lang="en-US" sz="1200">
                        <a:solidFill>
                          <a:schemeClr val="bg1"/>
                        </a:solidFill>
                        <a:effectLst/>
                        <a:latin typeface="Aptos" panose="020B0004020202020204" pitchFamily="34" charset="0"/>
                      </a:endParaRPr>
                    </a:p>
                  </a:txBody>
                  <a:tcPr marL="9525" marR="9525" marT="9525"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82100475"/>
                  </a:ext>
                </a:extLst>
              </a:tr>
              <a:tr h="316968">
                <a:tc>
                  <a:txBody>
                    <a:bodyPr/>
                    <a:lstStyle/>
                    <a:p>
                      <a:pPr algn="ctr" fontAlgn="ctr">
                        <a:buNone/>
                      </a:pPr>
                      <a:r>
                        <a:rPr lang="en-US" sz="1200">
                          <a:solidFill>
                            <a:schemeClr val="bg1"/>
                          </a:solidFill>
                          <a:effectLst/>
                          <a:latin typeface="Aptos" panose="020B0004020202020204" pitchFamily="34" charset="0"/>
                        </a:rPr>
                        <a:t>Lex</a:t>
                      </a:r>
                    </a:p>
                  </a:txBody>
                  <a:tcPr marL="9525" marR="9525" marT="9525"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200">
                          <a:solidFill>
                            <a:schemeClr val="bg1"/>
                          </a:solidFill>
                          <a:effectLst/>
                          <a:latin typeface="Aptos" panose="020B0004020202020204" pitchFamily="34" charset="0"/>
                        </a:rPr>
                        <a:t>94</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200">
                          <a:solidFill>
                            <a:schemeClr val="bg1"/>
                          </a:solidFill>
                          <a:effectLst/>
                          <a:latin typeface="Aptos" panose="020B0004020202020204" pitchFamily="34" charset="0"/>
                        </a:rPr>
                        <a:t>60</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200">
                          <a:solidFill>
                            <a:schemeClr val="bg1"/>
                          </a:solidFill>
                          <a:effectLst/>
                          <a:latin typeface="Aptos" panose="020B0004020202020204" pitchFamily="34" charset="0"/>
                        </a:rPr>
                        <a:t>34</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200">
                          <a:solidFill>
                            <a:schemeClr val="bg1"/>
                          </a:solidFill>
                          <a:effectLst/>
                          <a:latin typeface="Aptos" panose="020B0004020202020204" pitchFamily="34" charset="0"/>
                        </a:rPr>
                        <a:t>509</a:t>
                      </a:r>
                    </a:p>
                  </a:txBody>
                  <a:tcPr marL="9525" marR="9525" marT="9525"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70604044"/>
                  </a:ext>
                </a:extLst>
              </a:tr>
              <a:tr h="316968">
                <a:tc>
                  <a:txBody>
                    <a:bodyPr/>
                    <a:lstStyle/>
                    <a:p>
                      <a:pPr algn="ctr" fontAlgn="ctr">
                        <a:buNone/>
                      </a:pPr>
                      <a:r>
                        <a:rPr lang="en-US" sz="1200">
                          <a:solidFill>
                            <a:schemeClr val="bg1"/>
                          </a:solidFill>
                          <a:effectLst/>
                          <a:latin typeface="Aptos" panose="020B0004020202020204" pitchFamily="34" charset="0"/>
                        </a:rPr>
                        <a:t>Cen</a:t>
                      </a:r>
                    </a:p>
                  </a:txBody>
                  <a:tcPr marL="9525" marR="9525" marT="9525"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200">
                          <a:solidFill>
                            <a:schemeClr val="bg1"/>
                          </a:solidFill>
                          <a:effectLst/>
                          <a:latin typeface="Aptos" panose="020B0004020202020204" pitchFamily="34" charset="0"/>
                        </a:rPr>
                        <a:t>4</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200">
                          <a:solidFill>
                            <a:schemeClr val="bg1"/>
                          </a:solidFill>
                          <a:effectLst/>
                          <a:latin typeface="Aptos" panose="020B0004020202020204" pitchFamily="34" charset="0"/>
                        </a:rPr>
                        <a:t>1</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200">
                          <a:solidFill>
                            <a:schemeClr val="bg1"/>
                          </a:solidFill>
                          <a:effectLst/>
                          <a:latin typeface="Aptos" panose="020B0004020202020204" pitchFamily="34" charset="0"/>
                        </a:rPr>
                        <a:t>3</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200">
                          <a:solidFill>
                            <a:schemeClr val="bg1"/>
                          </a:solidFill>
                          <a:effectLst/>
                          <a:latin typeface="Aptos" panose="020B0004020202020204" pitchFamily="34" charset="0"/>
                        </a:rPr>
                        <a:t>13</a:t>
                      </a:r>
                    </a:p>
                  </a:txBody>
                  <a:tcPr marL="9525" marR="9525" marT="9525"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63413283"/>
                  </a:ext>
                </a:extLst>
              </a:tr>
              <a:tr h="316968">
                <a:tc>
                  <a:txBody>
                    <a:bodyPr/>
                    <a:lstStyle/>
                    <a:p>
                      <a:pPr algn="ctr" fontAlgn="ctr">
                        <a:buNone/>
                      </a:pPr>
                      <a:r>
                        <a:rPr lang="en-US" sz="1200">
                          <a:solidFill>
                            <a:schemeClr val="bg1"/>
                          </a:solidFill>
                          <a:effectLst/>
                          <a:latin typeface="Aptos" panose="020B0004020202020204" pitchFamily="34" charset="0"/>
                        </a:rPr>
                        <a:t>Wil</a:t>
                      </a:r>
                    </a:p>
                  </a:txBody>
                  <a:tcPr marL="9525" marR="9525" marT="9525"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200">
                          <a:solidFill>
                            <a:schemeClr val="bg1"/>
                          </a:solidFill>
                          <a:effectLst/>
                          <a:latin typeface="Aptos" panose="020B0004020202020204" pitchFamily="34" charset="0"/>
                        </a:rPr>
                        <a:t>18</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200">
                          <a:solidFill>
                            <a:schemeClr val="bg1"/>
                          </a:solidFill>
                          <a:effectLst/>
                          <a:latin typeface="Aptos" panose="020B0004020202020204" pitchFamily="34" charset="0"/>
                        </a:rPr>
                        <a:t>12</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200">
                          <a:solidFill>
                            <a:schemeClr val="bg1"/>
                          </a:solidFill>
                          <a:effectLst/>
                          <a:latin typeface="Aptos" panose="020B0004020202020204" pitchFamily="34" charset="0"/>
                        </a:rPr>
                        <a:t>6</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200">
                          <a:solidFill>
                            <a:schemeClr val="bg1"/>
                          </a:solidFill>
                          <a:effectLst/>
                          <a:latin typeface="Aptos" panose="020B0004020202020204" pitchFamily="34" charset="0"/>
                        </a:rPr>
                        <a:t>132</a:t>
                      </a:r>
                    </a:p>
                  </a:txBody>
                  <a:tcPr marL="9525" marR="9525" marT="9525"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2002044"/>
                  </a:ext>
                </a:extLst>
              </a:tr>
              <a:tr h="316968">
                <a:tc>
                  <a:txBody>
                    <a:bodyPr/>
                    <a:lstStyle/>
                    <a:p>
                      <a:pPr algn="ctr" fontAlgn="ctr">
                        <a:buNone/>
                      </a:pPr>
                      <a:r>
                        <a:rPr lang="en-US" sz="1200">
                          <a:solidFill>
                            <a:schemeClr val="bg1"/>
                          </a:solidFill>
                          <a:effectLst/>
                          <a:latin typeface="Aptos" panose="020B0004020202020204" pitchFamily="34" charset="0"/>
                        </a:rPr>
                        <a:t>Wat</a:t>
                      </a:r>
                    </a:p>
                  </a:txBody>
                  <a:tcPr marL="9525" marR="9525" marT="9525"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200">
                          <a:solidFill>
                            <a:schemeClr val="bg1"/>
                          </a:solidFill>
                          <a:effectLst/>
                          <a:latin typeface="Aptos" panose="020B0004020202020204" pitchFamily="34" charset="0"/>
                        </a:rPr>
                        <a:t>14</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200">
                          <a:solidFill>
                            <a:schemeClr val="bg1"/>
                          </a:solidFill>
                          <a:effectLst/>
                          <a:latin typeface="Aptos" panose="020B0004020202020204" pitchFamily="34" charset="0"/>
                        </a:rPr>
                        <a:t>8</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200">
                          <a:solidFill>
                            <a:schemeClr val="bg1"/>
                          </a:solidFill>
                          <a:effectLst/>
                          <a:latin typeface="Aptos" panose="020B0004020202020204" pitchFamily="34" charset="0"/>
                        </a:rPr>
                        <a:t>6</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200">
                          <a:solidFill>
                            <a:schemeClr val="bg1"/>
                          </a:solidFill>
                          <a:effectLst/>
                          <a:latin typeface="Aptos" panose="020B0004020202020204" pitchFamily="34" charset="0"/>
                        </a:rPr>
                        <a:t>70</a:t>
                      </a:r>
                    </a:p>
                  </a:txBody>
                  <a:tcPr marL="9525" marR="9525" marT="9525"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98021821"/>
                  </a:ext>
                </a:extLst>
              </a:tr>
              <a:tr h="316968">
                <a:tc>
                  <a:txBody>
                    <a:bodyPr/>
                    <a:lstStyle/>
                    <a:p>
                      <a:pPr algn="ctr" fontAlgn="ctr">
                        <a:buNone/>
                      </a:pPr>
                      <a:r>
                        <a:rPr lang="en-US" sz="1200">
                          <a:solidFill>
                            <a:schemeClr val="bg1"/>
                          </a:solidFill>
                          <a:effectLst/>
                          <a:latin typeface="Aptos" panose="020B0004020202020204" pitchFamily="34" charset="0"/>
                        </a:rPr>
                        <a:t>Fox</a:t>
                      </a:r>
                    </a:p>
                  </a:txBody>
                  <a:tcPr marL="9525" marR="9525" marT="9525"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200">
                          <a:solidFill>
                            <a:schemeClr val="bg1"/>
                          </a:solidFill>
                          <a:effectLst/>
                          <a:latin typeface="Aptos" panose="020B0004020202020204" pitchFamily="34" charset="0"/>
                        </a:rPr>
                        <a:t>6</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200">
                          <a:solidFill>
                            <a:schemeClr val="bg1"/>
                          </a:solidFill>
                          <a:effectLst/>
                          <a:latin typeface="Aptos" panose="020B0004020202020204" pitchFamily="34" charset="0"/>
                        </a:rPr>
                        <a:t>3</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200">
                          <a:solidFill>
                            <a:schemeClr val="bg1"/>
                          </a:solidFill>
                          <a:effectLst/>
                          <a:latin typeface="Aptos" panose="020B0004020202020204" pitchFamily="34" charset="0"/>
                        </a:rPr>
                        <a:t>3</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200">
                          <a:solidFill>
                            <a:schemeClr val="bg1"/>
                          </a:solidFill>
                          <a:effectLst/>
                          <a:latin typeface="Aptos" panose="020B0004020202020204" pitchFamily="34" charset="0"/>
                        </a:rPr>
                        <a:t>31</a:t>
                      </a:r>
                    </a:p>
                  </a:txBody>
                  <a:tcPr marL="9525" marR="9525" marT="9525"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40810538"/>
                  </a:ext>
                </a:extLst>
              </a:tr>
              <a:tr h="316968">
                <a:tc>
                  <a:txBody>
                    <a:bodyPr/>
                    <a:lstStyle/>
                    <a:p>
                      <a:pPr algn="ctr" fontAlgn="ctr">
                        <a:buNone/>
                      </a:pPr>
                      <a:r>
                        <a:rPr lang="en-US" sz="1200">
                          <a:solidFill>
                            <a:schemeClr val="bg1"/>
                          </a:solidFill>
                          <a:effectLst/>
                          <a:latin typeface="Aptos" panose="020B0004020202020204" pitchFamily="34" charset="0"/>
                        </a:rPr>
                        <a:t>Onl</a:t>
                      </a:r>
                    </a:p>
                  </a:txBody>
                  <a:tcPr marL="9525" marR="9525" marT="9525"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200">
                          <a:solidFill>
                            <a:schemeClr val="bg1"/>
                          </a:solidFill>
                          <a:effectLst/>
                          <a:latin typeface="Aptos" panose="020B0004020202020204" pitchFamily="34" charset="0"/>
                        </a:rPr>
                        <a:t>6</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200">
                          <a:solidFill>
                            <a:schemeClr val="bg1"/>
                          </a:solidFill>
                          <a:effectLst/>
                          <a:latin typeface="Aptos" panose="020B0004020202020204" pitchFamily="34" charset="0"/>
                        </a:rPr>
                        <a:t>5</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200">
                          <a:solidFill>
                            <a:schemeClr val="bg1"/>
                          </a:solidFill>
                          <a:effectLst/>
                          <a:latin typeface="Aptos" panose="020B0004020202020204" pitchFamily="34" charset="0"/>
                        </a:rPr>
                        <a:t>1</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200">
                          <a:solidFill>
                            <a:schemeClr val="bg1"/>
                          </a:solidFill>
                          <a:effectLst/>
                          <a:latin typeface="Aptos" panose="020B0004020202020204" pitchFamily="34" charset="0"/>
                        </a:rPr>
                        <a:t>30</a:t>
                      </a:r>
                    </a:p>
                  </a:txBody>
                  <a:tcPr marL="9525" marR="9525" marT="9525"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78799509"/>
                  </a:ext>
                </a:extLst>
              </a:tr>
              <a:tr h="316968">
                <a:tc>
                  <a:txBody>
                    <a:bodyPr/>
                    <a:lstStyle/>
                    <a:p>
                      <a:pPr algn="ctr" fontAlgn="ctr">
                        <a:buNone/>
                      </a:pPr>
                      <a:r>
                        <a:rPr lang="en-US" sz="1200">
                          <a:solidFill>
                            <a:schemeClr val="bg1"/>
                          </a:solidFill>
                          <a:effectLst/>
                          <a:latin typeface="Aptos" panose="020B0004020202020204" pitchFamily="34" charset="0"/>
                        </a:rPr>
                        <a:t>Total</a:t>
                      </a:r>
                    </a:p>
                  </a:txBody>
                  <a:tcPr marL="9525" marR="9525" marT="9525"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buNone/>
                      </a:pPr>
                      <a:r>
                        <a:rPr lang="en-US" sz="1200">
                          <a:solidFill>
                            <a:schemeClr val="bg1"/>
                          </a:solidFill>
                          <a:effectLst/>
                          <a:latin typeface="Aptos" panose="020B0004020202020204" pitchFamily="34" charset="0"/>
                        </a:rPr>
                        <a:t>142</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buNone/>
                      </a:pPr>
                      <a:r>
                        <a:rPr lang="en-US" sz="1200">
                          <a:solidFill>
                            <a:schemeClr val="bg1"/>
                          </a:solidFill>
                          <a:effectLst/>
                          <a:latin typeface="Aptos" panose="020B0004020202020204" pitchFamily="34" charset="0"/>
                        </a:rPr>
                        <a:t>89</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buNone/>
                      </a:pPr>
                      <a:r>
                        <a:rPr lang="en-US" sz="1200">
                          <a:solidFill>
                            <a:schemeClr val="bg1"/>
                          </a:solidFill>
                          <a:effectLst/>
                          <a:latin typeface="Aptos" panose="020B0004020202020204" pitchFamily="34" charset="0"/>
                        </a:rPr>
                        <a:t>53</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buNone/>
                      </a:pPr>
                      <a:r>
                        <a:rPr lang="en-US" sz="1200" dirty="0">
                          <a:solidFill>
                            <a:schemeClr val="bg1"/>
                          </a:solidFill>
                          <a:effectLst/>
                          <a:latin typeface="Aptos" panose="020B0004020202020204" pitchFamily="34" charset="0"/>
                        </a:rPr>
                        <a:t>785</a:t>
                      </a:r>
                    </a:p>
                  </a:txBody>
                  <a:tcPr marL="9525" marR="9525" marT="9525"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464345810"/>
                  </a:ext>
                </a:extLst>
              </a:tr>
            </a:tbl>
          </a:graphicData>
        </a:graphic>
      </p:graphicFrame>
      <p:graphicFrame>
        <p:nvGraphicFramePr>
          <p:cNvPr id="5" name="Table 4">
            <a:extLst>
              <a:ext uri="{FF2B5EF4-FFF2-40B4-BE49-F238E27FC236}">
                <a16:creationId xmlns:a16="http://schemas.microsoft.com/office/drawing/2014/main" id="{0E76ACE4-DDEC-66BE-28F3-2515AF5E0264}"/>
              </a:ext>
            </a:extLst>
          </p:cNvPr>
          <p:cNvGraphicFramePr>
            <a:graphicFrameLocks noGrp="1"/>
          </p:cNvGraphicFramePr>
          <p:nvPr/>
        </p:nvGraphicFramePr>
        <p:xfrm>
          <a:off x="6386946" y="1437697"/>
          <a:ext cx="5237017" cy="4351337"/>
        </p:xfrm>
        <a:graphic>
          <a:graphicData uri="http://schemas.openxmlformats.org/drawingml/2006/table">
            <a:tbl>
              <a:tblPr/>
              <a:tblGrid>
                <a:gridCol w="783773">
                  <a:extLst>
                    <a:ext uri="{9D8B030D-6E8A-4147-A177-3AD203B41FA5}">
                      <a16:colId xmlns:a16="http://schemas.microsoft.com/office/drawing/2014/main" val="145816187"/>
                    </a:ext>
                  </a:extLst>
                </a:gridCol>
                <a:gridCol w="1068776">
                  <a:extLst>
                    <a:ext uri="{9D8B030D-6E8A-4147-A177-3AD203B41FA5}">
                      <a16:colId xmlns:a16="http://schemas.microsoft.com/office/drawing/2014/main" val="2524424722"/>
                    </a:ext>
                  </a:extLst>
                </a:gridCol>
                <a:gridCol w="1264723">
                  <a:extLst>
                    <a:ext uri="{9D8B030D-6E8A-4147-A177-3AD203B41FA5}">
                      <a16:colId xmlns:a16="http://schemas.microsoft.com/office/drawing/2014/main" val="1053818818"/>
                    </a:ext>
                  </a:extLst>
                </a:gridCol>
                <a:gridCol w="1264723">
                  <a:extLst>
                    <a:ext uri="{9D8B030D-6E8A-4147-A177-3AD203B41FA5}">
                      <a16:colId xmlns:a16="http://schemas.microsoft.com/office/drawing/2014/main" val="3433390053"/>
                    </a:ext>
                  </a:extLst>
                </a:gridCol>
                <a:gridCol w="855022">
                  <a:extLst>
                    <a:ext uri="{9D8B030D-6E8A-4147-A177-3AD203B41FA5}">
                      <a16:colId xmlns:a16="http://schemas.microsoft.com/office/drawing/2014/main" val="3189461327"/>
                    </a:ext>
                  </a:extLst>
                </a:gridCol>
              </a:tblGrid>
              <a:tr h="319763">
                <a:tc gridSpan="5">
                  <a:txBody>
                    <a:bodyPr/>
                    <a:lstStyle/>
                    <a:p>
                      <a:pPr algn="ctr" fontAlgn="ctr">
                        <a:buNone/>
                      </a:pPr>
                      <a:r>
                        <a:rPr lang="en-US" sz="1200" b="1">
                          <a:solidFill>
                            <a:schemeClr val="bg1"/>
                          </a:solidFill>
                          <a:effectLst/>
                          <a:latin typeface="Aptos" panose="020B0004020202020204" pitchFamily="34" charset="0"/>
                        </a:rPr>
                        <a:t>Campus Groups Sep 2024-Jan '25</a:t>
                      </a:r>
                      <a:endParaRPr lang="en-US" sz="1200">
                        <a:solidFill>
                          <a:schemeClr val="bg1"/>
                        </a:solidFill>
                        <a:effectLst/>
                        <a:latin typeface="Aptos" panose="020B0004020202020204" pitchFamily="34" charset="0"/>
                      </a:endParaRPr>
                    </a:p>
                  </a:txBody>
                  <a:tcPr marL="9525" marR="9525" marT="9525"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03897577"/>
                  </a:ext>
                </a:extLst>
              </a:tr>
              <a:tr h="1793233">
                <a:tc>
                  <a:txBody>
                    <a:bodyPr/>
                    <a:lstStyle/>
                    <a:p>
                      <a:pPr algn="ctr" fontAlgn="ctr">
                        <a:buNone/>
                      </a:pPr>
                      <a:r>
                        <a:rPr lang="en-US" sz="1200" b="1">
                          <a:solidFill>
                            <a:schemeClr val="bg1"/>
                          </a:solidFill>
                          <a:effectLst/>
                          <a:latin typeface="Aptos" panose="020B0004020202020204" pitchFamily="34" charset="0"/>
                        </a:rPr>
                        <a:t>Campus</a:t>
                      </a:r>
                      <a:endParaRPr lang="en-US" sz="1200">
                        <a:solidFill>
                          <a:schemeClr val="bg1"/>
                        </a:solidFill>
                        <a:effectLst/>
                        <a:latin typeface="Aptos" panose="020B0004020202020204" pitchFamily="34" charset="0"/>
                      </a:endParaRPr>
                    </a:p>
                  </a:txBody>
                  <a:tcPr marL="9525" marR="9525" marT="9525"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200" b="1" dirty="0">
                          <a:solidFill>
                            <a:schemeClr val="bg1"/>
                          </a:solidFill>
                          <a:effectLst/>
                          <a:latin typeface="Aptos" panose="020B0004020202020204" pitchFamily="34" charset="0"/>
                        </a:rPr>
                        <a:t># of Groups</a:t>
                      </a:r>
                      <a:endParaRPr lang="en-US" sz="1200" dirty="0">
                        <a:solidFill>
                          <a:schemeClr val="bg1"/>
                        </a:solidFill>
                        <a:effectLst/>
                        <a:latin typeface="Aptos" panose="020B0004020202020204" pitchFamily="34" charset="0"/>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200" b="1">
                          <a:solidFill>
                            <a:schemeClr val="bg1"/>
                          </a:solidFill>
                          <a:effectLst/>
                          <a:latin typeface="Aptos" panose="020B0004020202020204" pitchFamily="34" charset="0"/>
                        </a:rPr>
                        <a:t># Logging Att.</a:t>
                      </a:r>
                      <a:endParaRPr lang="en-US" sz="1200">
                        <a:solidFill>
                          <a:schemeClr val="bg1"/>
                        </a:solidFill>
                        <a:effectLst/>
                        <a:latin typeface="Aptos" panose="020B0004020202020204" pitchFamily="34" charset="0"/>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200" b="1">
                          <a:solidFill>
                            <a:schemeClr val="bg1"/>
                          </a:solidFill>
                          <a:effectLst/>
                          <a:latin typeface="Aptos" panose="020B0004020202020204" pitchFamily="34" charset="0"/>
                        </a:rPr>
                        <a:t># Missing Att.</a:t>
                      </a:r>
                      <a:endParaRPr lang="en-US" sz="1200">
                        <a:solidFill>
                          <a:schemeClr val="bg1"/>
                        </a:solidFill>
                        <a:effectLst/>
                        <a:latin typeface="Aptos" panose="020B0004020202020204" pitchFamily="34" charset="0"/>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200" b="1">
                          <a:solidFill>
                            <a:schemeClr val="bg1"/>
                          </a:solidFill>
                          <a:effectLst/>
                          <a:latin typeface="Aptos" panose="020B0004020202020204" pitchFamily="34" charset="0"/>
                        </a:rPr>
                        <a:t>Total Average # of People Attending Groups</a:t>
                      </a:r>
                      <a:endParaRPr lang="en-US" sz="1200">
                        <a:solidFill>
                          <a:schemeClr val="bg1"/>
                        </a:solidFill>
                        <a:effectLst/>
                        <a:latin typeface="Aptos" panose="020B0004020202020204" pitchFamily="34" charset="0"/>
                      </a:endParaRPr>
                    </a:p>
                  </a:txBody>
                  <a:tcPr marL="9525" marR="9525" marT="9525"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2202770"/>
                  </a:ext>
                </a:extLst>
              </a:tr>
              <a:tr h="319763">
                <a:tc>
                  <a:txBody>
                    <a:bodyPr/>
                    <a:lstStyle/>
                    <a:p>
                      <a:pPr algn="ctr" fontAlgn="ctr">
                        <a:buNone/>
                      </a:pPr>
                      <a:r>
                        <a:rPr lang="en-US" sz="1200">
                          <a:solidFill>
                            <a:schemeClr val="bg1"/>
                          </a:solidFill>
                          <a:effectLst/>
                          <a:latin typeface="Aptos" panose="020B0004020202020204" pitchFamily="34" charset="0"/>
                        </a:rPr>
                        <a:t>Lex</a:t>
                      </a:r>
                    </a:p>
                  </a:txBody>
                  <a:tcPr marL="9525" marR="9525" marT="9525"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200">
                          <a:solidFill>
                            <a:schemeClr val="bg1"/>
                          </a:solidFill>
                          <a:effectLst/>
                          <a:latin typeface="Aptos" panose="020B0004020202020204" pitchFamily="34" charset="0"/>
                        </a:rPr>
                        <a:t>88</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200">
                          <a:solidFill>
                            <a:schemeClr val="bg1"/>
                          </a:solidFill>
                          <a:effectLst/>
                          <a:latin typeface="Aptos" panose="020B0004020202020204" pitchFamily="34" charset="0"/>
                        </a:rPr>
                        <a:t>50</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200">
                          <a:solidFill>
                            <a:schemeClr val="bg1"/>
                          </a:solidFill>
                          <a:effectLst/>
                          <a:latin typeface="Aptos" panose="020B0004020202020204" pitchFamily="34" charset="0"/>
                        </a:rPr>
                        <a:t>38</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200">
                          <a:solidFill>
                            <a:schemeClr val="bg1"/>
                          </a:solidFill>
                          <a:effectLst/>
                          <a:latin typeface="Aptos" panose="020B0004020202020204" pitchFamily="34" charset="0"/>
                        </a:rPr>
                        <a:t>426</a:t>
                      </a:r>
                    </a:p>
                  </a:txBody>
                  <a:tcPr marL="9525" marR="9525" marT="9525"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42682234"/>
                  </a:ext>
                </a:extLst>
              </a:tr>
              <a:tr h="319763">
                <a:tc>
                  <a:txBody>
                    <a:bodyPr/>
                    <a:lstStyle/>
                    <a:p>
                      <a:pPr algn="ctr" fontAlgn="ctr">
                        <a:buNone/>
                      </a:pPr>
                      <a:r>
                        <a:rPr lang="en-US" sz="1200">
                          <a:solidFill>
                            <a:schemeClr val="bg1"/>
                          </a:solidFill>
                          <a:effectLst/>
                          <a:latin typeface="Aptos" panose="020B0004020202020204" pitchFamily="34" charset="0"/>
                        </a:rPr>
                        <a:t>Cen</a:t>
                      </a:r>
                    </a:p>
                  </a:txBody>
                  <a:tcPr marL="9525" marR="9525" marT="9525"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200">
                          <a:solidFill>
                            <a:schemeClr val="bg1"/>
                          </a:solidFill>
                          <a:effectLst/>
                          <a:latin typeface="Aptos" panose="020B0004020202020204" pitchFamily="34" charset="0"/>
                        </a:rPr>
                        <a:t>4</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200">
                          <a:solidFill>
                            <a:schemeClr val="bg1"/>
                          </a:solidFill>
                          <a:effectLst/>
                          <a:latin typeface="Aptos" panose="020B0004020202020204" pitchFamily="34" charset="0"/>
                        </a:rPr>
                        <a:t>2</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200">
                          <a:solidFill>
                            <a:schemeClr val="bg1"/>
                          </a:solidFill>
                          <a:effectLst/>
                          <a:latin typeface="Aptos" panose="020B0004020202020204" pitchFamily="34" charset="0"/>
                        </a:rPr>
                        <a:t>2</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200">
                          <a:solidFill>
                            <a:schemeClr val="bg1"/>
                          </a:solidFill>
                          <a:effectLst/>
                          <a:latin typeface="Aptos" panose="020B0004020202020204" pitchFamily="34" charset="0"/>
                        </a:rPr>
                        <a:t>19</a:t>
                      </a:r>
                    </a:p>
                  </a:txBody>
                  <a:tcPr marL="9525" marR="9525" marT="9525"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27141975"/>
                  </a:ext>
                </a:extLst>
              </a:tr>
              <a:tr h="319763">
                <a:tc>
                  <a:txBody>
                    <a:bodyPr/>
                    <a:lstStyle/>
                    <a:p>
                      <a:pPr algn="ctr" fontAlgn="ctr">
                        <a:buNone/>
                      </a:pPr>
                      <a:r>
                        <a:rPr lang="en-US" sz="1200">
                          <a:solidFill>
                            <a:schemeClr val="bg1"/>
                          </a:solidFill>
                          <a:effectLst/>
                          <a:latin typeface="Aptos" panose="020B0004020202020204" pitchFamily="34" charset="0"/>
                        </a:rPr>
                        <a:t>Wil</a:t>
                      </a:r>
                    </a:p>
                  </a:txBody>
                  <a:tcPr marL="9525" marR="9525" marT="9525"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200">
                          <a:solidFill>
                            <a:schemeClr val="bg1"/>
                          </a:solidFill>
                          <a:effectLst/>
                          <a:latin typeface="Aptos" panose="020B0004020202020204" pitchFamily="34" charset="0"/>
                        </a:rPr>
                        <a:t>17</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200">
                          <a:solidFill>
                            <a:schemeClr val="bg1"/>
                          </a:solidFill>
                          <a:effectLst/>
                          <a:latin typeface="Aptos" panose="020B0004020202020204" pitchFamily="34" charset="0"/>
                        </a:rPr>
                        <a:t>14</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200">
                          <a:solidFill>
                            <a:schemeClr val="bg1"/>
                          </a:solidFill>
                          <a:effectLst/>
                          <a:latin typeface="Aptos" panose="020B0004020202020204" pitchFamily="34" charset="0"/>
                        </a:rPr>
                        <a:t>3</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200">
                          <a:solidFill>
                            <a:schemeClr val="bg1"/>
                          </a:solidFill>
                          <a:effectLst/>
                          <a:latin typeface="Aptos" panose="020B0004020202020204" pitchFamily="34" charset="0"/>
                        </a:rPr>
                        <a:t>164</a:t>
                      </a:r>
                    </a:p>
                  </a:txBody>
                  <a:tcPr marL="9525" marR="9525" marT="9525"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5789024"/>
                  </a:ext>
                </a:extLst>
              </a:tr>
              <a:tr h="319763">
                <a:tc>
                  <a:txBody>
                    <a:bodyPr/>
                    <a:lstStyle/>
                    <a:p>
                      <a:pPr algn="ctr" fontAlgn="ctr">
                        <a:buNone/>
                      </a:pPr>
                      <a:r>
                        <a:rPr lang="en-US" sz="1200">
                          <a:solidFill>
                            <a:schemeClr val="bg1"/>
                          </a:solidFill>
                          <a:effectLst/>
                          <a:latin typeface="Aptos" panose="020B0004020202020204" pitchFamily="34" charset="0"/>
                        </a:rPr>
                        <a:t>Wat</a:t>
                      </a:r>
                    </a:p>
                  </a:txBody>
                  <a:tcPr marL="9525" marR="9525" marT="9525"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200">
                          <a:solidFill>
                            <a:schemeClr val="bg1"/>
                          </a:solidFill>
                          <a:effectLst/>
                          <a:latin typeface="Aptos" panose="020B0004020202020204" pitchFamily="34" charset="0"/>
                        </a:rPr>
                        <a:t>14</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200">
                          <a:solidFill>
                            <a:schemeClr val="bg1"/>
                          </a:solidFill>
                          <a:effectLst/>
                          <a:latin typeface="Aptos" panose="020B0004020202020204" pitchFamily="34" charset="0"/>
                        </a:rPr>
                        <a:t>11</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200">
                          <a:solidFill>
                            <a:schemeClr val="bg1"/>
                          </a:solidFill>
                          <a:effectLst/>
                          <a:latin typeface="Aptos" panose="020B0004020202020204" pitchFamily="34" charset="0"/>
                        </a:rPr>
                        <a:t>3</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200">
                          <a:solidFill>
                            <a:schemeClr val="bg1"/>
                          </a:solidFill>
                          <a:effectLst/>
                          <a:latin typeface="Aptos" panose="020B0004020202020204" pitchFamily="34" charset="0"/>
                        </a:rPr>
                        <a:t>89</a:t>
                      </a:r>
                    </a:p>
                  </a:txBody>
                  <a:tcPr marL="9525" marR="9525" marT="9525"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01602452"/>
                  </a:ext>
                </a:extLst>
              </a:tr>
              <a:tr h="319763">
                <a:tc>
                  <a:txBody>
                    <a:bodyPr/>
                    <a:lstStyle/>
                    <a:p>
                      <a:pPr algn="ctr" fontAlgn="ctr">
                        <a:buNone/>
                      </a:pPr>
                      <a:r>
                        <a:rPr lang="en-US" sz="1200">
                          <a:solidFill>
                            <a:schemeClr val="bg1"/>
                          </a:solidFill>
                          <a:effectLst/>
                          <a:latin typeface="Aptos" panose="020B0004020202020204" pitchFamily="34" charset="0"/>
                        </a:rPr>
                        <a:t>Fox</a:t>
                      </a:r>
                    </a:p>
                  </a:txBody>
                  <a:tcPr marL="9525" marR="9525" marT="9525"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200">
                          <a:solidFill>
                            <a:schemeClr val="bg1"/>
                          </a:solidFill>
                          <a:effectLst/>
                          <a:latin typeface="Aptos" panose="020B0004020202020204" pitchFamily="34" charset="0"/>
                        </a:rPr>
                        <a:t>9</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200">
                          <a:solidFill>
                            <a:schemeClr val="bg1"/>
                          </a:solidFill>
                          <a:effectLst/>
                          <a:latin typeface="Aptos" panose="020B0004020202020204" pitchFamily="34" charset="0"/>
                        </a:rPr>
                        <a:t>6</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200">
                          <a:solidFill>
                            <a:schemeClr val="bg1"/>
                          </a:solidFill>
                          <a:effectLst/>
                          <a:latin typeface="Aptos" panose="020B0004020202020204" pitchFamily="34" charset="0"/>
                        </a:rPr>
                        <a:t>3</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200">
                          <a:solidFill>
                            <a:schemeClr val="bg1"/>
                          </a:solidFill>
                          <a:effectLst/>
                          <a:latin typeface="Aptos" panose="020B0004020202020204" pitchFamily="34" charset="0"/>
                        </a:rPr>
                        <a:t>51</a:t>
                      </a:r>
                    </a:p>
                  </a:txBody>
                  <a:tcPr marL="9525" marR="9525" marT="9525"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46535410"/>
                  </a:ext>
                </a:extLst>
              </a:tr>
              <a:tr h="319763">
                <a:tc>
                  <a:txBody>
                    <a:bodyPr/>
                    <a:lstStyle/>
                    <a:p>
                      <a:pPr algn="ctr" fontAlgn="ctr">
                        <a:buNone/>
                      </a:pPr>
                      <a:r>
                        <a:rPr lang="en-US" sz="1200">
                          <a:solidFill>
                            <a:schemeClr val="bg1"/>
                          </a:solidFill>
                          <a:effectLst/>
                          <a:latin typeface="Aptos" panose="020B0004020202020204" pitchFamily="34" charset="0"/>
                        </a:rPr>
                        <a:t>Onl</a:t>
                      </a:r>
                    </a:p>
                  </a:txBody>
                  <a:tcPr marL="9525" marR="9525" marT="9525"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200">
                          <a:solidFill>
                            <a:schemeClr val="bg1"/>
                          </a:solidFill>
                          <a:effectLst/>
                          <a:latin typeface="Aptos" panose="020B0004020202020204" pitchFamily="34" charset="0"/>
                        </a:rPr>
                        <a:t>3</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200">
                          <a:solidFill>
                            <a:schemeClr val="bg1"/>
                          </a:solidFill>
                          <a:effectLst/>
                          <a:latin typeface="Aptos" panose="020B0004020202020204" pitchFamily="34" charset="0"/>
                        </a:rPr>
                        <a:t>3</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200">
                          <a:solidFill>
                            <a:schemeClr val="bg1"/>
                          </a:solidFill>
                          <a:effectLst/>
                          <a:latin typeface="Aptos" panose="020B0004020202020204" pitchFamily="34" charset="0"/>
                        </a:rPr>
                        <a:t>0</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200">
                          <a:solidFill>
                            <a:schemeClr val="bg1"/>
                          </a:solidFill>
                          <a:effectLst/>
                          <a:latin typeface="Aptos" panose="020B0004020202020204" pitchFamily="34" charset="0"/>
                        </a:rPr>
                        <a:t>8</a:t>
                      </a:r>
                    </a:p>
                  </a:txBody>
                  <a:tcPr marL="9525" marR="9525" marT="9525"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70059251"/>
                  </a:ext>
                </a:extLst>
              </a:tr>
              <a:tr h="319763">
                <a:tc>
                  <a:txBody>
                    <a:bodyPr/>
                    <a:lstStyle/>
                    <a:p>
                      <a:pPr algn="ctr" fontAlgn="ctr">
                        <a:buNone/>
                      </a:pPr>
                      <a:r>
                        <a:rPr lang="en-US" sz="1200" b="1">
                          <a:solidFill>
                            <a:schemeClr val="bg1"/>
                          </a:solidFill>
                          <a:effectLst/>
                          <a:latin typeface="Aptos" panose="020B0004020202020204" pitchFamily="34" charset="0"/>
                        </a:rPr>
                        <a:t>Total</a:t>
                      </a:r>
                      <a:endParaRPr lang="en-US" sz="1200">
                        <a:solidFill>
                          <a:schemeClr val="bg1"/>
                        </a:solidFill>
                        <a:effectLst/>
                        <a:latin typeface="Aptos" panose="020B0004020202020204" pitchFamily="34" charset="0"/>
                      </a:endParaRPr>
                    </a:p>
                  </a:txBody>
                  <a:tcPr marL="9525" marR="9525" marT="9525"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buNone/>
                      </a:pPr>
                      <a:r>
                        <a:rPr lang="en-US" sz="1200" b="1">
                          <a:solidFill>
                            <a:schemeClr val="bg1"/>
                          </a:solidFill>
                          <a:effectLst/>
                          <a:latin typeface="Aptos" panose="020B0004020202020204" pitchFamily="34" charset="0"/>
                        </a:rPr>
                        <a:t>135</a:t>
                      </a:r>
                      <a:endParaRPr lang="en-US" sz="1200">
                        <a:solidFill>
                          <a:schemeClr val="bg1"/>
                        </a:solidFill>
                        <a:effectLst/>
                        <a:latin typeface="Aptos" panose="020B0004020202020204" pitchFamily="34" charset="0"/>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buNone/>
                      </a:pPr>
                      <a:r>
                        <a:rPr lang="en-US" sz="1200" b="1">
                          <a:solidFill>
                            <a:schemeClr val="bg1"/>
                          </a:solidFill>
                          <a:effectLst/>
                          <a:latin typeface="Aptos" panose="020B0004020202020204" pitchFamily="34" charset="0"/>
                        </a:rPr>
                        <a:t>86</a:t>
                      </a:r>
                      <a:endParaRPr lang="en-US" sz="1200">
                        <a:solidFill>
                          <a:schemeClr val="bg1"/>
                        </a:solidFill>
                        <a:effectLst/>
                        <a:latin typeface="Aptos" panose="020B0004020202020204" pitchFamily="34" charset="0"/>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buNone/>
                      </a:pPr>
                      <a:r>
                        <a:rPr lang="en-US" sz="1200" b="1">
                          <a:solidFill>
                            <a:schemeClr val="bg1"/>
                          </a:solidFill>
                          <a:effectLst/>
                          <a:latin typeface="Aptos" panose="020B0004020202020204" pitchFamily="34" charset="0"/>
                        </a:rPr>
                        <a:t>49</a:t>
                      </a:r>
                      <a:endParaRPr lang="en-US" sz="1200">
                        <a:solidFill>
                          <a:schemeClr val="bg1"/>
                        </a:solidFill>
                        <a:effectLst/>
                        <a:latin typeface="Aptos" panose="020B0004020202020204" pitchFamily="34" charset="0"/>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buNone/>
                      </a:pPr>
                      <a:r>
                        <a:rPr lang="en-US" sz="1200" b="1" dirty="0">
                          <a:solidFill>
                            <a:schemeClr val="bg1"/>
                          </a:solidFill>
                          <a:effectLst/>
                          <a:latin typeface="Aptos" panose="020B0004020202020204" pitchFamily="34" charset="0"/>
                        </a:rPr>
                        <a:t>757</a:t>
                      </a:r>
                      <a:endParaRPr lang="en-US" sz="1200" dirty="0">
                        <a:solidFill>
                          <a:schemeClr val="bg1"/>
                        </a:solidFill>
                        <a:effectLst/>
                        <a:latin typeface="Aptos" panose="020B0004020202020204" pitchFamily="34" charset="0"/>
                      </a:endParaRPr>
                    </a:p>
                  </a:txBody>
                  <a:tcPr marL="9525" marR="9525" marT="9525"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275288137"/>
                  </a:ext>
                </a:extLst>
              </a:tr>
            </a:tbl>
          </a:graphicData>
        </a:graphic>
      </p:graphicFrame>
    </p:spTree>
    <p:extLst>
      <p:ext uri="{BB962C8B-B14F-4D97-AF65-F5344CB8AC3E}">
        <p14:creationId xmlns:p14="http://schemas.microsoft.com/office/powerpoint/2010/main" val="3942746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70D88-3268-47E0-372A-FD1F2CBCD8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1EC100-F3AD-FC6C-2C07-9031621AF7ED}"/>
              </a:ext>
            </a:extLst>
          </p:cNvPr>
          <p:cNvSpPr>
            <a:spLocks noGrp="1"/>
          </p:cNvSpPr>
          <p:nvPr>
            <p:ph type="title"/>
          </p:nvPr>
        </p:nvSpPr>
        <p:spPr>
          <a:xfrm>
            <a:off x="614363" y="1838325"/>
            <a:ext cx="10515600" cy="1325563"/>
          </a:xfrm>
        </p:spPr>
        <p:txBody>
          <a:bodyPr/>
          <a:lstStyle/>
          <a:p>
            <a:pPr algn="ctr"/>
            <a:r>
              <a:rPr lang="en-US" sz="4800" dirty="0"/>
              <a:t>Let’s Keep Learning …</a:t>
            </a:r>
          </a:p>
        </p:txBody>
      </p:sp>
      <p:sp>
        <p:nvSpPr>
          <p:cNvPr id="3" name="Content Placeholder 2">
            <a:extLst>
              <a:ext uri="{FF2B5EF4-FFF2-40B4-BE49-F238E27FC236}">
                <a16:creationId xmlns:a16="http://schemas.microsoft.com/office/drawing/2014/main" id="{5C1BC5CF-F4DB-DB37-1F2B-E228ABEECCD0}"/>
              </a:ext>
            </a:extLst>
          </p:cNvPr>
          <p:cNvSpPr>
            <a:spLocks noGrp="1"/>
          </p:cNvSpPr>
          <p:nvPr>
            <p:ph sz="half" idx="1"/>
          </p:nvPr>
        </p:nvSpPr>
        <p:spPr>
          <a:xfrm>
            <a:off x="838200" y="3555999"/>
            <a:ext cx="10291763" cy="1553883"/>
          </a:xfrm>
        </p:spPr>
        <p:txBody>
          <a:bodyPr/>
          <a:lstStyle/>
          <a:p>
            <a:pPr marL="457200" indent="-457200">
              <a:buFontTx/>
              <a:buChar char="-"/>
            </a:pPr>
            <a:r>
              <a:rPr lang="en-US" sz="3200" dirty="0"/>
              <a:t>Post Lent Update</a:t>
            </a:r>
          </a:p>
          <a:p>
            <a:pPr marL="457200" indent="-457200">
              <a:buFontTx/>
              <a:buChar char="-"/>
            </a:pPr>
            <a:r>
              <a:rPr lang="en-US" sz="3200" dirty="0"/>
              <a:t>End of Ministry Year Update (June)</a:t>
            </a:r>
          </a:p>
        </p:txBody>
      </p:sp>
    </p:spTree>
    <p:extLst>
      <p:ext uri="{BB962C8B-B14F-4D97-AF65-F5344CB8AC3E}">
        <p14:creationId xmlns:p14="http://schemas.microsoft.com/office/powerpoint/2010/main" val="632851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A4D229-84FF-D7BC-5E72-F7C68AA4DBA4}"/>
              </a:ext>
            </a:extLst>
          </p:cNvPr>
          <p:cNvSpPr>
            <a:spLocks noGrp="1"/>
          </p:cNvSpPr>
          <p:nvPr>
            <p:ph type="title"/>
          </p:nvPr>
        </p:nvSpPr>
        <p:spPr>
          <a:xfrm>
            <a:off x="839788" y="2482919"/>
            <a:ext cx="5394762" cy="1600200"/>
          </a:xfrm>
        </p:spPr>
        <p:txBody>
          <a:bodyPr wrap="square" anchor="b">
            <a:normAutofit/>
          </a:bodyPr>
          <a:lstStyle/>
          <a:p>
            <a:r>
              <a:rPr lang="en-US" sz="6000" dirty="0"/>
              <a:t>Q &amp; A</a:t>
            </a:r>
          </a:p>
        </p:txBody>
      </p:sp>
      <p:pic>
        <p:nvPicPr>
          <p:cNvPr id="8194" name="Picture 2" descr="A to the Q — Rebecca Connolly">
            <a:extLst>
              <a:ext uri="{FF2B5EF4-FFF2-40B4-BE49-F238E27FC236}">
                <a16:creationId xmlns:a16="http://schemas.microsoft.com/office/drawing/2014/main" id="{10522D29-5E15-5078-452C-30F8555C68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6887" y="0"/>
            <a:ext cx="57721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20FC2882-E02C-991E-EACA-05432849EE6E}"/>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704821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AA568-9C4E-E21F-2FCE-4A1E57B0ABA6}"/>
              </a:ext>
            </a:extLst>
          </p:cNvPr>
          <p:cNvSpPr>
            <a:spLocks noGrp="1"/>
          </p:cNvSpPr>
          <p:nvPr>
            <p:ph type="title"/>
          </p:nvPr>
        </p:nvSpPr>
        <p:spPr/>
        <p:txBody>
          <a:bodyPr/>
          <a:lstStyle/>
          <a:p>
            <a:pPr algn="ctr"/>
            <a:r>
              <a:rPr lang="en-US" sz="4800" dirty="0"/>
              <a:t>Talk to Each Other </a:t>
            </a:r>
            <a:r>
              <a:rPr lang="en-US" sz="4800" dirty="0">
                <a:sym typeface="Wingdings" pitchFamily="2" charset="2"/>
              </a:rPr>
              <a:t>:)</a:t>
            </a:r>
            <a:endParaRPr lang="en-US" sz="4800" dirty="0"/>
          </a:p>
        </p:txBody>
      </p:sp>
      <p:sp>
        <p:nvSpPr>
          <p:cNvPr id="3" name="Content Placeholder 2">
            <a:extLst>
              <a:ext uri="{FF2B5EF4-FFF2-40B4-BE49-F238E27FC236}">
                <a16:creationId xmlns:a16="http://schemas.microsoft.com/office/drawing/2014/main" id="{A54F64E7-44F3-0296-E957-CEE6495EACAF}"/>
              </a:ext>
            </a:extLst>
          </p:cNvPr>
          <p:cNvSpPr>
            <a:spLocks noGrp="1"/>
          </p:cNvSpPr>
          <p:nvPr>
            <p:ph sz="half" idx="1"/>
          </p:nvPr>
        </p:nvSpPr>
        <p:spPr>
          <a:xfrm>
            <a:off x="0" y="1474788"/>
            <a:ext cx="12066494" cy="4913842"/>
          </a:xfrm>
        </p:spPr>
        <p:txBody>
          <a:bodyPr/>
          <a:lstStyle/>
          <a:p>
            <a:r>
              <a:rPr lang="en-US" sz="3200" dirty="0"/>
              <a:t>Optional Ice-Breaker Question:</a:t>
            </a:r>
          </a:p>
          <a:p>
            <a:r>
              <a:rPr lang="en-US" sz="3200" dirty="0"/>
              <a:t>	- Growing up, I thought my job would be … but I do/did this ….	</a:t>
            </a:r>
          </a:p>
          <a:p>
            <a:r>
              <a:rPr lang="en-US" sz="3200" dirty="0"/>
              <a:t>	- I am predicting that we get this many  …. more snow storms</a:t>
            </a:r>
          </a:p>
          <a:p>
            <a:endParaRPr lang="en-US" sz="3200" dirty="0"/>
          </a:p>
          <a:p>
            <a:r>
              <a:rPr lang="en-US" sz="3200" dirty="0"/>
              <a:t>	- For the Super Bowl …</a:t>
            </a:r>
          </a:p>
          <a:p>
            <a:r>
              <a:rPr lang="en-US" sz="3200" dirty="0"/>
              <a:t>	… I am hoping we win.</a:t>
            </a:r>
          </a:p>
          <a:p>
            <a:r>
              <a:rPr lang="en-US" sz="3200" dirty="0"/>
              <a:t>	… I am praying and fasting for it.</a:t>
            </a:r>
          </a:p>
          <a:p>
            <a:r>
              <a:rPr lang="en-US" sz="3200" dirty="0"/>
              <a:t>	… I am wondering when it is and who is in it.</a:t>
            </a:r>
          </a:p>
          <a:p>
            <a:endParaRPr lang="en-US" sz="3200" dirty="0"/>
          </a:p>
        </p:txBody>
      </p:sp>
    </p:spTree>
    <p:extLst>
      <p:ext uri="{BB962C8B-B14F-4D97-AF65-F5344CB8AC3E}">
        <p14:creationId xmlns:p14="http://schemas.microsoft.com/office/powerpoint/2010/main" val="565145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btitle 2">
            <a:extLst>
              <a:ext uri="{FF2B5EF4-FFF2-40B4-BE49-F238E27FC236}">
                <a16:creationId xmlns:a16="http://schemas.microsoft.com/office/drawing/2014/main" id="{432F2C30-AEDE-484C-917E-4A6638EC565E}"/>
              </a:ext>
            </a:extLst>
          </p:cNvPr>
          <p:cNvSpPr>
            <a:spLocks noGrp="1" noChangeArrowheads="1"/>
          </p:cNvSpPr>
          <p:nvPr>
            <p:ph type="subTitle" idx="1"/>
          </p:nvPr>
        </p:nvSpPr>
        <p:spPr>
          <a:xfrm>
            <a:off x="0" y="5099050"/>
            <a:ext cx="12192000" cy="1087438"/>
          </a:xfrm>
        </p:spPr>
        <p:txBody>
          <a:bodyPr>
            <a:normAutofit/>
          </a:bodyPr>
          <a:lstStyle/>
          <a:p>
            <a:pPr eaLnBrk="1" hangingPunct="1">
              <a:lnSpc>
                <a:spcPct val="100000"/>
              </a:lnSpc>
              <a:spcBef>
                <a:spcPts val="500"/>
              </a:spcBef>
            </a:pPr>
            <a:endParaRPr lang="en-US" altLang="en-US" sz="3200" dirty="0">
              <a:solidFill>
                <a:srgbClr val="FCD83C"/>
              </a:solidFill>
            </a:endParaRPr>
          </a:p>
        </p:txBody>
      </p:sp>
      <p:pic>
        <p:nvPicPr>
          <p:cNvPr id="15363" name="Graphic 7">
            <a:extLst>
              <a:ext uri="{FF2B5EF4-FFF2-40B4-BE49-F238E27FC236}">
                <a16:creationId xmlns:a16="http://schemas.microsoft.com/office/drawing/2014/main" id="{C38434C4-B7A3-6240-A0F3-F784D72DB8D3}"/>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4710113" y="896938"/>
            <a:ext cx="2771775" cy="277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DAFB6F1D-02E7-B05A-586D-5D380140C67F}"/>
              </a:ext>
            </a:extLst>
          </p:cNvPr>
          <p:cNvSpPr>
            <a:spLocks noGrp="1"/>
          </p:cNvSpPr>
          <p:nvPr>
            <p:ph type="ctrTitle"/>
          </p:nvPr>
        </p:nvSpPr>
        <p:spPr/>
        <p:txBody>
          <a:bodyPr/>
          <a:lstStyle/>
          <a:p>
            <a:endParaRPr lang="en-US" dirty="0"/>
          </a:p>
        </p:txBody>
      </p:sp>
    </p:spTree>
    <p:extLst>
      <p:ext uri="{BB962C8B-B14F-4D97-AF65-F5344CB8AC3E}">
        <p14:creationId xmlns:p14="http://schemas.microsoft.com/office/powerpoint/2010/main" val="866575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1B7BC-B2D6-B143-6C28-1EF426A621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3B73E8-16C3-83C5-031E-2E770D4B6D58}"/>
              </a:ext>
            </a:extLst>
          </p:cNvPr>
          <p:cNvSpPr>
            <a:spLocks noGrp="1"/>
          </p:cNvSpPr>
          <p:nvPr>
            <p:ph type="title"/>
          </p:nvPr>
        </p:nvSpPr>
        <p:spPr>
          <a:xfrm>
            <a:off x="838200" y="365125"/>
            <a:ext cx="10515600" cy="1325563"/>
          </a:xfrm>
        </p:spPr>
        <p:txBody>
          <a:bodyPr/>
          <a:lstStyle/>
          <a:p>
            <a:r>
              <a:rPr lang="en-US" dirty="0"/>
              <a:t>Next steps from here …</a:t>
            </a:r>
          </a:p>
        </p:txBody>
      </p:sp>
      <p:sp>
        <p:nvSpPr>
          <p:cNvPr id="3" name="Text Placeholder 2">
            <a:extLst>
              <a:ext uri="{FF2B5EF4-FFF2-40B4-BE49-F238E27FC236}">
                <a16:creationId xmlns:a16="http://schemas.microsoft.com/office/drawing/2014/main" id="{8D5F6308-A6B6-725E-DCBA-330972263B7A}"/>
              </a:ext>
            </a:extLst>
          </p:cNvPr>
          <p:cNvSpPr>
            <a:spLocks noGrp="1"/>
          </p:cNvSpPr>
          <p:nvPr>
            <p:ph type="body" idx="1"/>
          </p:nvPr>
        </p:nvSpPr>
        <p:spPr>
          <a:xfrm>
            <a:off x="838200" y="1825625"/>
            <a:ext cx="10515600" cy="4351338"/>
          </a:xfrm>
        </p:spPr>
        <p:txBody>
          <a:bodyPr/>
          <a:lstStyle/>
          <a:p>
            <a:pPr lvl="0"/>
            <a:endParaRPr lang="en-US" dirty="0"/>
          </a:p>
        </p:txBody>
      </p:sp>
    </p:spTree>
    <p:extLst>
      <p:ext uri="{BB962C8B-B14F-4D97-AF65-F5344CB8AC3E}">
        <p14:creationId xmlns:p14="http://schemas.microsoft.com/office/powerpoint/2010/main" val="3105153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2EC6E-1456-ECC1-9043-A932EFD018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53C635-C9E8-A874-C16F-6CC748FC9F60}"/>
              </a:ext>
            </a:extLst>
          </p:cNvPr>
          <p:cNvSpPr>
            <a:spLocks noGrp="1"/>
          </p:cNvSpPr>
          <p:nvPr>
            <p:ph type="title"/>
          </p:nvPr>
        </p:nvSpPr>
        <p:spPr>
          <a:xfrm>
            <a:off x="838200" y="365125"/>
            <a:ext cx="10515600" cy="1325563"/>
          </a:xfrm>
        </p:spPr>
        <p:txBody>
          <a:bodyPr/>
          <a:lstStyle/>
          <a:p>
            <a:r>
              <a:rPr lang="en-US" dirty="0"/>
              <a:t>Next steps from here …</a:t>
            </a:r>
          </a:p>
        </p:txBody>
      </p:sp>
      <p:sp>
        <p:nvSpPr>
          <p:cNvPr id="3" name="Text Placeholder 2">
            <a:extLst>
              <a:ext uri="{FF2B5EF4-FFF2-40B4-BE49-F238E27FC236}">
                <a16:creationId xmlns:a16="http://schemas.microsoft.com/office/drawing/2014/main" id="{E0843A75-5CF4-DD07-5073-E49C9860FB82}"/>
              </a:ext>
            </a:extLst>
          </p:cNvPr>
          <p:cNvSpPr>
            <a:spLocks noGrp="1"/>
          </p:cNvSpPr>
          <p:nvPr>
            <p:ph type="body" idx="1"/>
          </p:nvPr>
        </p:nvSpPr>
        <p:spPr>
          <a:xfrm>
            <a:off x="838200" y="1825625"/>
            <a:ext cx="10515600" cy="4351338"/>
          </a:xfrm>
        </p:spPr>
        <p:txBody>
          <a:bodyPr/>
          <a:lstStyle/>
          <a:p>
            <a:pPr lvl="0"/>
            <a:endParaRPr lang="en-US" dirty="0"/>
          </a:p>
        </p:txBody>
      </p:sp>
    </p:spTree>
    <p:extLst>
      <p:ext uri="{BB962C8B-B14F-4D97-AF65-F5344CB8AC3E}">
        <p14:creationId xmlns:p14="http://schemas.microsoft.com/office/powerpoint/2010/main" val="111145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83F7F-DD72-3FA2-81F4-0BEC9DC104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6042E7-ADCE-18AE-458F-839BEC4CBDAF}"/>
              </a:ext>
            </a:extLst>
          </p:cNvPr>
          <p:cNvSpPr>
            <a:spLocks noGrp="1"/>
          </p:cNvSpPr>
          <p:nvPr>
            <p:ph type="title"/>
          </p:nvPr>
        </p:nvSpPr>
        <p:spPr>
          <a:xfrm>
            <a:off x="838200" y="365125"/>
            <a:ext cx="10515600" cy="1325563"/>
          </a:xfrm>
        </p:spPr>
        <p:txBody>
          <a:bodyPr/>
          <a:lstStyle/>
          <a:p>
            <a:r>
              <a:rPr lang="en-US" dirty="0"/>
              <a:t>Next steps from here …</a:t>
            </a:r>
          </a:p>
        </p:txBody>
      </p:sp>
      <p:sp>
        <p:nvSpPr>
          <p:cNvPr id="3" name="Text Placeholder 2">
            <a:extLst>
              <a:ext uri="{FF2B5EF4-FFF2-40B4-BE49-F238E27FC236}">
                <a16:creationId xmlns:a16="http://schemas.microsoft.com/office/drawing/2014/main" id="{BBEEB44B-0089-44C0-40FF-73FD2ADF942E}"/>
              </a:ext>
            </a:extLst>
          </p:cNvPr>
          <p:cNvSpPr>
            <a:spLocks noGrp="1"/>
          </p:cNvSpPr>
          <p:nvPr>
            <p:ph type="body" idx="1"/>
          </p:nvPr>
        </p:nvSpPr>
        <p:spPr>
          <a:xfrm>
            <a:off x="838200" y="1825625"/>
            <a:ext cx="10515600" cy="4351338"/>
          </a:xfrm>
        </p:spPr>
        <p:txBody>
          <a:bodyPr/>
          <a:lstStyle/>
          <a:p>
            <a:pPr lvl="0"/>
            <a:endParaRPr lang="en-US" dirty="0"/>
          </a:p>
        </p:txBody>
      </p:sp>
    </p:spTree>
    <p:extLst>
      <p:ext uri="{BB962C8B-B14F-4D97-AF65-F5344CB8AC3E}">
        <p14:creationId xmlns:p14="http://schemas.microsoft.com/office/powerpoint/2010/main" val="2298921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C6A9B-A06C-F2E4-E3BF-D17497E7CF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50B36C-F4CE-71E1-F43F-CACA72ABA094}"/>
              </a:ext>
            </a:extLst>
          </p:cNvPr>
          <p:cNvSpPr>
            <a:spLocks noGrp="1"/>
          </p:cNvSpPr>
          <p:nvPr>
            <p:ph type="title"/>
          </p:nvPr>
        </p:nvSpPr>
        <p:spPr/>
        <p:txBody>
          <a:bodyPr/>
          <a:lstStyle/>
          <a:p>
            <a:pPr algn="ctr"/>
            <a:r>
              <a:rPr lang="en-US" sz="4800" dirty="0"/>
              <a:t>The What and Why of Group Life</a:t>
            </a:r>
          </a:p>
        </p:txBody>
      </p:sp>
      <p:sp>
        <p:nvSpPr>
          <p:cNvPr id="3" name="Content Placeholder 2">
            <a:extLst>
              <a:ext uri="{FF2B5EF4-FFF2-40B4-BE49-F238E27FC236}">
                <a16:creationId xmlns:a16="http://schemas.microsoft.com/office/drawing/2014/main" id="{EBC844DE-12A9-E6EA-28AF-A905B8B34A76}"/>
              </a:ext>
            </a:extLst>
          </p:cNvPr>
          <p:cNvSpPr>
            <a:spLocks noGrp="1"/>
          </p:cNvSpPr>
          <p:nvPr>
            <p:ph sz="half" idx="1"/>
          </p:nvPr>
        </p:nvSpPr>
        <p:spPr>
          <a:xfrm>
            <a:off x="838199" y="1825625"/>
            <a:ext cx="10291763" cy="4667250"/>
          </a:xfrm>
        </p:spPr>
        <p:txBody>
          <a:bodyPr/>
          <a:lstStyle/>
          <a:p>
            <a:r>
              <a:rPr lang="en-US" sz="3200" dirty="0"/>
              <a:t>Group Life Vision: </a:t>
            </a:r>
          </a:p>
          <a:p>
            <a:r>
              <a:rPr lang="en-US" sz="3200" dirty="0"/>
              <a:t>	“Small groups of people practicing the way of 	 	Jesus together.”</a:t>
            </a:r>
          </a:p>
          <a:p>
            <a:endParaRPr lang="en-US" sz="3200" dirty="0"/>
          </a:p>
          <a:p>
            <a:r>
              <a:rPr lang="en-US" sz="3200" dirty="0"/>
              <a:t>Group Life Values:</a:t>
            </a:r>
          </a:p>
          <a:p>
            <a:r>
              <a:rPr lang="en-US" sz="3200" dirty="0"/>
              <a:t>	Spiritual Formation</a:t>
            </a:r>
          </a:p>
          <a:p>
            <a:r>
              <a:rPr lang="en-US" sz="3200" dirty="0"/>
              <a:t>	Strengthening Relationships</a:t>
            </a:r>
          </a:p>
          <a:p>
            <a:r>
              <a:rPr lang="en-US" sz="3200" dirty="0"/>
              <a:t>	Missional Living</a:t>
            </a:r>
          </a:p>
        </p:txBody>
      </p:sp>
    </p:spTree>
    <p:extLst>
      <p:ext uri="{BB962C8B-B14F-4D97-AF65-F5344CB8AC3E}">
        <p14:creationId xmlns:p14="http://schemas.microsoft.com/office/powerpoint/2010/main" val="3938165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EA73A-2C87-8B44-3C93-900856CFD2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D233BA-72D2-8466-C8D3-0A1A1500FA7F}"/>
              </a:ext>
            </a:extLst>
          </p:cNvPr>
          <p:cNvSpPr>
            <a:spLocks noGrp="1"/>
          </p:cNvSpPr>
          <p:nvPr>
            <p:ph type="title"/>
          </p:nvPr>
        </p:nvSpPr>
        <p:spPr>
          <a:xfrm>
            <a:off x="741218" y="3149889"/>
            <a:ext cx="10515600" cy="1325563"/>
          </a:xfrm>
        </p:spPr>
        <p:txBody>
          <a:bodyPr/>
          <a:lstStyle/>
          <a:p>
            <a:r>
              <a:rPr lang="en-US" dirty="0"/>
              <a:t>“The Son is the image of the invisible God, the firstborn over all creation. For in him all things were created: things in heaven and on earth, visible and invisible, whether thrones or powers or rulers or authorities; all things have been created through him and for him. He is before all things, and in him all things hold together.” </a:t>
            </a:r>
            <a:br>
              <a:rPr lang="en-US" dirty="0"/>
            </a:br>
            <a:br>
              <a:rPr lang="en-US" dirty="0"/>
            </a:br>
            <a:r>
              <a:rPr lang="en-US" dirty="0"/>
              <a:t>Colossians 1:15-18 (NIV)</a:t>
            </a:r>
            <a:br>
              <a:rPr lang="en-US" dirty="0"/>
            </a:br>
            <a:endParaRPr lang="en-US" dirty="0"/>
          </a:p>
        </p:txBody>
      </p:sp>
    </p:spTree>
    <p:extLst>
      <p:ext uri="{BB962C8B-B14F-4D97-AF65-F5344CB8AC3E}">
        <p14:creationId xmlns:p14="http://schemas.microsoft.com/office/powerpoint/2010/main" val="573444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EA73A-2C87-8B44-3C93-900856CFD2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D233BA-72D2-8466-C8D3-0A1A1500FA7F}"/>
              </a:ext>
            </a:extLst>
          </p:cNvPr>
          <p:cNvSpPr>
            <a:spLocks noGrp="1"/>
          </p:cNvSpPr>
          <p:nvPr>
            <p:ph type="title"/>
          </p:nvPr>
        </p:nvSpPr>
        <p:spPr>
          <a:xfrm>
            <a:off x="838200" y="2103437"/>
            <a:ext cx="10515600" cy="1325563"/>
          </a:xfrm>
        </p:spPr>
        <p:txBody>
          <a:bodyPr/>
          <a:lstStyle/>
          <a:p>
            <a:r>
              <a:rPr lang="en-US" dirty="0"/>
              <a:t>“The modern church is facing a spiritual formation crisis and the spiritual formation movement is facing a crisis of church.”</a:t>
            </a:r>
            <a:br>
              <a:rPr lang="en-US" dirty="0"/>
            </a:br>
            <a:r>
              <a:rPr lang="en-US" dirty="0"/>
              <a:t>- Brandon Shields</a:t>
            </a:r>
          </a:p>
        </p:txBody>
      </p:sp>
    </p:spTree>
    <p:extLst>
      <p:ext uri="{BB962C8B-B14F-4D97-AF65-F5344CB8AC3E}">
        <p14:creationId xmlns:p14="http://schemas.microsoft.com/office/powerpoint/2010/main" val="2776650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EA73A-2C87-8B44-3C93-900856CFD29F}"/>
            </a:ext>
          </a:extLst>
        </p:cNvPr>
        <p:cNvGrpSpPr/>
        <p:nvPr/>
      </p:nvGrpSpPr>
      <p:grpSpPr>
        <a:xfrm>
          <a:off x="0" y="0"/>
          <a:ext cx="0" cy="0"/>
          <a:chOff x="0" y="0"/>
          <a:chExt cx="0" cy="0"/>
        </a:xfrm>
      </p:grpSpPr>
      <p:pic>
        <p:nvPicPr>
          <p:cNvPr id="5" name="Picture 4" descr="A person standing on a hill&#10;&#10;AI-generated content may be incorrect.">
            <a:extLst>
              <a:ext uri="{FF2B5EF4-FFF2-40B4-BE49-F238E27FC236}">
                <a16:creationId xmlns:a16="http://schemas.microsoft.com/office/drawing/2014/main" id="{32A52250-CFFB-18C5-B264-7291AA91CE6F}"/>
              </a:ext>
            </a:extLst>
          </p:cNvPr>
          <p:cNvPicPr>
            <a:picLocks noChangeAspect="1"/>
          </p:cNvPicPr>
          <p:nvPr/>
        </p:nvPicPr>
        <p:blipFill>
          <a:blip r:embed="rId2"/>
          <a:stretch>
            <a:fillRect/>
          </a:stretch>
        </p:blipFill>
        <p:spPr>
          <a:xfrm>
            <a:off x="1934384" y="798669"/>
            <a:ext cx="8323232" cy="4681818"/>
          </a:xfrm>
          <a:prstGeom prst="rect">
            <a:avLst/>
          </a:prstGeom>
        </p:spPr>
      </p:pic>
      <p:sp>
        <p:nvSpPr>
          <p:cNvPr id="6" name="Title 5">
            <a:extLst>
              <a:ext uri="{FF2B5EF4-FFF2-40B4-BE49-F238E27FC236}">
                <a16:creationId xmlns:a16="http://schemas.microsoft.com/office/drawing/2014/main" id="{FB38C8A9-574D-F87F-A52A-2543413170C8}"/>
              </a:ext>
            </a:extLst>
          </p:cNvPr>
          <p:cNvSpPr>
            <a:spLocks noGrp="1"/>
          </p:cNvSpPr>
          <p:nvPr>
            <p:ph type="title"/>
          </p:nvPr>
        </p:nvSpPr>
        <p:spPr>
          <a:xfrm>
            <a:off x="838200" y="5396549"/>
            <a:ext cx="10515600" cy="1325563"/>
          </a:xfrm>
        </p:spPr>
        <p:txBody>
          <a:bodyPr/>
          <a:lstStyle/>
          <a:p>
            <a:pPr algn="ctr"/>
            <a:r>
              <a:rPr lang="en-US" dirty="0"/>
              <a:t>Lent 2026</a:t>
            </a:r>
          </a:p>
        </p:txBody>
      </p:sp>
    </p:spTree>
    <p:extLst>
      <p:ext uri="{BB962C8B-B14F-4D97-AF65-F5344CB8AC3E}">
        <p14:creationId xmlns:p14="http://schemas.microsoft.com/office/powerpoint/2010/main" val="2856915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EA73A-2C87-8B44-3C93-900856CFD2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D233BA-72D2-8466-C8D3-0A1A1500FA7F}"/>
              </a:ext>
            </a:extLst>
          </p:cNvPr>
          <p:cNvSpPr>
            <a:spLocks noGrp="1"/>
          </p:cNvSpPr>
          <p:nvPr>
            <p:ph type="title"/>
          </p:nvPr>
        </p:nvSpPr>
        <p:spPr>
          <a:xfrm>
            <a:off x="838200" y="365126"/>
            <a:ext cx="10515600" cy="1075748"/>
          </a:xfrm>
        </p:spPr>
        <p:txBody>
          <a:bodyPr/>
          <a:lstStyle/>
          <a:p>
            <a:pPr algn="ctr"/>
            <a:r>
              <a:rPr lang="en-US" dirty="0"/>
              <a:t>Spiritually Forming our Leaders </a:t>
            </a:r>
            <a:br>
              <a:rPr lang="en-US" dirty="0"/>
            </a:br>
            <a:r>
              <a:rPr lang="en-US" dirty="0"/>
              <a:t>and our Congregation</a:t>
            </a:r>
          </a:p>
        </p:txBody>
      </p:sp>
      <p:sp>
        <p:nvSpPr>
          <p:cNvPr id="3" name="Text Placeholder 2">
            <a:extLst>
              <a:ext uri="{FF2B5EF4-FFF2-40B4-BE49-F238E27FC236}">
                <a16:creationId xmlns:a16="http://schemas.microsoft.com/office/drawing/2014/main" id="{863D9909-FF74-22CB-AC0F-ECD550DC1314}"/>
              </a:ext>
            </a:extLst>
          </p:cNvPr>
          <p:cNvSpPr>
            <a:spLocks noGrp="1"/>
          </p:cNvSpPr>
          <p:nvPr>
            <p:ph type="body" idx="1"/>
          </p:nvPr>
        </p:nvSpPr>
        <p:spPr>
          <a:xfrm>
            <a:off x="838200" y="1440874"/>
            <a:ext cx="10515600" cy="5181600"/>
          </a:xfrm>
        </p:spPr>
        <p:txBody>
          <a:bodyPr/>
          <a:lstStyle/>
          <a:p>
            <a:pPr lvl="0"/>
            <a:r>
              <a:rPr lang="en-US" dirty="0"/>
              <a:t>Prayer – Fasting – Sabbath- Why it Matters</a:t>
            </a:r>
          </a:p>
          <a:p>
            <a:pPr lvl="0"/>
            <a:r>
              <a:rPr lang="en-US" dirty="0"/>
              <a:t>	- Life keeps getting louder, more overwhelming and moving faster.</a:t>
            </a:r>
          </a:p>
          <a:p>
            <a:pPr lvl="0"/>
            <a:r>
              <a:rPr lang="en-US" dirty="0"/>
              <a:t>Prayer: </a:t>
            </a:r>
          </a:p>
          <a:p>
            <a:pPr lvl="0"/>
            <a:r>
              <a:rPr lang="en-US" dirty="0"/>
              <a:t>	Paramount of the spiritual disciplines as all practices have a 	component of prayer/communing with God.</a:t>
            </a:r>
          </a:p>
          <a:p>
            <a:pPr lvl="0"/>
            <a:r>
              <a:rPr lang="en-US" dirty="0"/>
              <a:t>	When we pray, we grow closer to Jesus and become more like Jesus.</a:t>
            </a:r>
          </a:p>
          <a:p>
            <a:pPr lvl="0"/>
            <a:r>
              <a:rPr lang="en-US" dirty="0"/>
              <a:t>Fasting: </a:t>
            </a:r>
          </a:p>
          <a:p>
            <a:pPr lvl="0"/>
            <a:r>
              <a:rPr lang="en-US" dirty="0"/>
              <a:t>	The practice of saying no to yourself in order to make space spiritually 	for communing with Jesus.</a:t>
            </a:r>
          </a:p>
          <a:p>
            <a:pPr lvl="0"/>
            <a:r>
              <a:rPr lang="en-US" dirty="0"/>
              <a:t>Sabbath: </a:t>
            </a:r>
          </a:p>
          <a:p>
            <a:pPr lvl="0"/>
            <a:r>
              <a:rPr lang="en-US" dirty="0"/>
              <a:t>	The practice of stopping from the rush, to rest the body/mind, enjoy 	life, &amp; worship God.</a:t>
            </a:r>
          </a:p>
        </p:txBody>
      </p:sp>
    </p:spTree>
    <p:extLst>
      <p:ext uri="{BB962C8B-B14F-4D97-AF65-F5344CB8AC3E}">
        <p14:creationId xmlns:p14="http://schemas.microsoft.com/office/powerpoint/2010/main" val="977518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26132D-33AA-4D1C-2BF5-21C0987526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6EB5A1-912F-7210-C032-CC6E63FAD4CB}"/>
              </a:ext>
            </a:extLst>
          </p:cNvPr>
          <p:cNvSpPr>
            <a:spLocks noGrp="1"/>
          </p:cNvSpPr>
          <p:nvPr>
            <p:ph type="title"/>
          </p:nvPr>
        </p:nvSpPr>
        <p:spPr>
          <a:xfrm>
            <a:off x="838200" y="365125"/>
            <a:ext cx="10515600" cy="1325563"/>
          </a:xfrm>
        </p:spPr>
        <p:txBody>
          <a:bodyPr/>
          <a:lstStyle/>
          <a:p>
            <a:pPr algn="ctr"/>
            <a:r>
              <a:rPr lang="en-US" dirty="0"/>
              <a:t>Spiritual Formation for Leaders</a:t>
            </a:r>
          </a:p>
        </p:txBody>
      </p:sp>
      <p:sp>
        <p:nvSpPr>
          <p:cNvPr id="3" name="Text Placeholder 2">
            <a:extLst>
              <a:ext uri="{FF2B5EF4-FFF2-40B4-BE49-F238E27FC236}">
                <a16:creationId xmlns:a16="http://schemas.microsoft.com/office/drawing/2014/main" id="{277BF289-2985-D3E6-A91C-B79F0CC87592}"/>
              </a:ext>
            </a:extLst>
          </p:cNvPr>
          <p:cNvSpPr>
            <a:spLocks noGrp="1"/>
          </p:cNvSpPr>
          <p:nvPr>
            <p:ph type="body" idx="1"/>
          </p:nvPr>
        </p:nvSpPr>
        <p:spPr>
          <a:xfrm>
            <a:off x="401782" y="1510145"/>
            <a:ext cx="10952018" cy="4763799"/>
          </a:xfrm>
        </p:spPr>
        <p:txBody>
          <a:bodyPr/>
          <a:lstStyle/>
          <a:p>
            <a:pPr lvl="0"/>
            <a:r>
              <a:rPr lang="en-US" dirty="0"/>
              <a:t>-    Some of our formational is unintentional .. Therefore we must be intentional.</a:t>
            </a:r>
          </a:p>
          <a:p>
            <a:pPr lvl="0"/>
            <a:r>
              <a:rPr lang="en-US" dirty="0"/>
              <a:t>	- The need to ask ourselves, “Who am I becoming?” and therefore, </a:t>
            </a:r>
            <a:br>
              <a:rPr lang="en-US" dirty="0"/>
            </a:br>
            <a:r>
              <a:rPr lang="en-US" dirty="0"/>
              <a:t>	“Am I being more intentional in who I am becoming? </a:t>
            </a:r>
          </a:p>
          <a:p>
            <a:pPr marL="457200" lvl="0" indent="-457200">
              <a:buFontTx/>
              <a:buChar char="-"/>
            </a:pPr>
            <a:r>
              <a:rPr lang="en-US" dirty="0"/>
              <a:t>It’s often said we cannot lead from where we have not been. Therefore the need to keep growing so we can continue influencing, teaching, developing, encouraging, and serving others.</a:t>
            </a:r>
          </a:p>
          <a:p>
            <a:pPr marL="457200" lvl="0" indent="-457200">
              <a:buFontTx/>
              <a:buChar char="-"/>
            </a:pPr>
            <a:r>
              <a:rPr lang="en-US" dirty="0"/>
              <a:t>Spiritual Practices like Fasting and Praying and Sabbath and Praying not only rest and reset us, but they form and teach us. Even more, they create personal pockets of worship where we spend  powerful and often soul-awakening moments with God. </a:t>
            </a:r>
          </a:p>
          <a:p>
            <a:pPr marL="457200" lvl="0" indent="-457200">
              <a:buFontTx/>
              <a:buChar char="-"/>
            </a:pPr>
            <a:r>
              <a:rPr lang="en-US" dirty="0"/>
              <a:t>Sabbath and Fasting are Faith-Building Practices.</a:t>
            </a:r>
          </a:p>
          <a:p>
            <a:pPr marL="457200" lvl="0" indent="-457200">
              <a:buFontTx/>
              <a:buChar char="-"/>
            </a:pPr>
            <a:endParaRPr lang="en-US" dirty="0"/>
          </a:p>
        </p:txBody>
      </p:sp>
    </p:spTree>
    <p:extLst>
      <p:ext uri="{BB962C8B-B14F-4D97-AF65-F5344CB8AC3E}">
        <p14:creationId xmlns:p14="http://schemas.microsoft.com/office/powerpoint/2010/main" val="747713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B179F-BD68-C816-A910-01E447160AB8}"/>
            </a:ext>
          </a:extLst>
        </p:cNvPr>
        <p:cNvGrpSpPr/>
        <p:nvPr/>
      </p:nvGrpSpPr>
      <p:grpSpPr>
        <a:xfrm>
          <a:off x="0" y="0"/>
          <a:ext cx="0" cy="0"/>
          <a:chOff x="0" y="0"/>
          <a:chExt cx="0" cy="0"/>
        </a:xfrm>
      </p:grpSpPr>
      <p:pic>
        <p:nvPicPr>
          <p:cNvPr id="5" name="Picture 4" descr="A black and white paper with text and circles&#10;&#10;AI-generated content may be incorrect.">
            <a:extLst>
              <a:ext uri="{FF2B5EF4-FFF2-40B4-BE49-F238E27FC236}">
                <a16:creationId xmlns:a16="http://schemas.microsoft.com/office/drawing/2014/main" id="{6F44E385-0A85-8EA9-CB7E-9013D7A1E8D9}"/>
              </a:ext>
            </a:extLst>
          </p:cNvPr>
          <p:cNvPicPr>
            <a:picLocks noChangeAspect="1"/>
          </p:cNvPicPr>
          <p:nvPr/>
        </p:nvPicPr>
        <p:blipFill>
          <a:blip r:embed="rId2"/>
          <a:srcRect t="26933" b="17894"/>
          <a:stretch>
            <a:fillRect/>
          </a:stretch>
        </p:blipFill>
        <p:spPr>
          <a:xfrm>
            <a:off x="712694" y="555812"/>
            <a:ext cx="10515600" cy="5004734"/>
          </a:xfrm>
          <a:prstGeom prst="rect">
            <a:avLst/>
          </a:prstGeom>
          <a:noFill/>
        </p:spPr>
      </p:pic>
    </p:spTree>
    <p:extLst>
      <p:ext uri="{BB962C8B-B14F-4D97-AF65-F5344CB8AC3E}">
        <p14:creationId xmlns:p14="http://schemas.microsoft.com/office/powerpoint/2010/main" val="3219170783"/>
      </p:ext>
    </p:extLst>
  </p:cSld>
  <p:clrMapOvr>
    <a:masterClrMapping/>
  </p:clrMapOvr>
</p:sld>
</file>

<file path=ppt/theme/theme1.xml><?xml version="1.0" encoding="utf-8"?>
<a:theme xmlns:a="http://schemas.openxmlformats.org/drawingml/2006/main" name="1_Office Theme">
  <a:themeElements>
    <a:clrScheme name="Grace Chapel Brand">
      <a:dk1>
        <a:srgbClr val="3B486C"/>
      </a:dk1>
      <a:lt1>
        <a:srgbClr val="FFFFFF"/>
      </a:lt1>
      <a:dk2>
        <a:srgbClr val="125E94"/>
      </a:dk2>
      <a:lt2>
        <a:srgbClr val="F0F6FB"/>
      </a:lt2>
      <a:accent1>
        <a:srgbClr val="FBD73B"/>
      </a:accent1>
      <a:accent2>
        <a:srgbClr val="E92B33"/>
      </a:accent2>
      <a:accent3>
        <a:srgbClr val="80CEC5"/>
      </a:accent3>
      <a:accent4>
        <a:srgbClr val="99CE9D"/>
      </a:accent4>
      <a:accent5>
        <a:srgbClr val="66AB79"/>
      </a:accent5>
      <a:accent6>
        <a:srgbClr val="3B486C"/>
      </a:accent6>
      <a:hlink>
        <a:srgbClr val="FBD73B"/>
      </a:hlink>
      <a:folHlink>
        <a:srgbClr val="6793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 Dream V2" id="{21036DA0-D013-B04B-9592-33CEECC09146}" vid="{726C7C39-E386-E34B-B015-0DBA3DAFE9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4454</TotalTime>
  <Words>794</Words>
  <Application>Microsoft Office PowerPoint</Application>
  <PresentationFormat>Widescreen</PresentationFormat>
  <Paragraphs>151</Paragraphs>
  <Slides>23</Slides>
  <Notes>4</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1_Office Theme</vt:lpstr>
      <vt:lpstr>Group Leader Winter Training 2026</vt:lpstr>
      <vt:lpstr>Talk to Each Other :)</vt:lpstr>
      <vt:lpstr>The What and Why of Group Life</vt:lpstr>
      <vt:lpstr>“The Son is the image of the invisible God, the firstborn over all creation. For in him all things were created: things in heaven and on earth, visible and invisible, whether thrones or powers or rulers or authorities; all things have been created through him and for him. He is before all things, and in him all things hold together.”   Colossians 1:15-18 (NIV) </vt:lpstr>
      <vt:lpstr>“The modern church is facing a spiritual formation crisis and the spiritual formation movement is facing a crisis of church.” - Brandon Shields</vt:lpstr>
      <vt:lpstr>Lent 2026</vt:lpstr>
      <vt:lpstr>Spiritually Forming our Leaders  and our Congregation</vt:lpstr>
      <vt:lpstr>Spiritual Formation for Leaders</vt:lpstr>
      <vt:lpstr>PowerPoint Presentation</vt:lpstr>
      <vt:lpstr>LENT 2026</vt:lpstr>
      <vt:lpstr>https://grace.org/groupleaders  - Training - Content - Leader Development - More</vt:lpstr>
      <vt:lpstr>PowerPoint Presentation</vt:lpstr>
      <vt:lpstr>PowerPoint Presentation</vt:lpstr>
      <vt:lpstr>PowerPoint Presentation</vt:lpstr>
      <vt:lpstr>https://grace.org/groupleaders https://grace.org/jrl https://grace.org/studyguide   </vt:lpstr>
      <vt:lpstr>Tracking Our Engagement … The Why:</vt:lpstr>
      <vt:lpstr>Next steps from here …</vt:lpstr>
      <vt:lpstr>Let’s Keep Learning …</vt:lpstr>
      <vt:lpstr>Q &amp; A</vt:lpstr>
      <vt:lpstr>PowerPoint Presentation</vt:lpstr>
      <vt:lpstr>Next steps from here …</vt:lpstr>
      <vt:lpstr>Next steps from here …</vt:lpstr>
      <vt:lpstr>Next steps from here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Tim Ghali</dc:creator>
  <cp:lastModifiedBy>Tim Ghali</cp:lastModifiedBy>
  <cp:revision>3</cp:revision>
  <dcterms:created xsi:type="dcterms:W3CDTF">2026-01-30T18:47:57Z</dcterms:created>
  <dcterms:modified xsi:type="dcterms:W3CDTF">2026-02-03T15:42:42Z</dcterms:modified>
</cp:coreProperties>
</file>