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85" r:id="rId2"/>
    <p:sldId id="506" r:id="rId3"/>
    <p:sldId id="470" r:id="rId4"/>
    <p:sldId id="469" r:id="rId5"/>
    <p:sldId id="471" r:id="rId6"/>
    <p:sldId id="491" r:id="rId7"/>
    <p:sldId id="492" r:id="rId8"/>
    <p:sldId id="489" r:id="rId9"/>
    <p:sldId id="494" r:id="rId10"/>
    <p:sldId id="493" r:id="rId11"/>
    <p:sldId id="495" r:id="rId12"/>
    <p:sldId id="496" r:id="rId13"/>
    <p:sldId id="490" r:id="rId14"/>
    <p:sldId id="497" r:id="rId15"/>
    <p:sldId id="500" r:id="rId16"/>
    <p:sldId id="479" r:id="rId17"/>
    <p:sldId id="503" r:id="rId18"/>
    <p:sldId id="501" r:id="rId19"/>
    <p:sldId id="504" r:id="rId20"/>
    <p:sldId id="505" r:id="rId21"/>
    <p:sldId id="4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78"/>
    <p:restoredTop sz="94831"/>
  </p:normalViewPr>
  <p:slideViewPr>
    <p:cSldViewPr snapToGrid="0">
      <p:cViewPr varScale="1">
        <p:scale>
          <a:sx n="86" d="100"/>
          <a:sy n="86" d="100"/>
        </p:scale>
        <p:origin x="216"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3549A-9A5A-D746-A2E0-A844F7DBB046}" type="datetimeFigureOut">
              <a:rPr lang="en-US" smtClean="0"/>
              <a:t>9/11/25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D567B-A3C3-C443-9004-E56BA83A97FF}" type="slidenum">
              <a:rPr lang="en-US" smtClean="0"/>
              <a:t>‹#›</a:t>
            </a:fld>
            <a:endParaRPr lang="en-US"/>
          </a:p>
        </p:txBody>
      </p:sp>
    </p:spTree>
    <p:extLst>
      <p:ext uri="{BB962C8B-B14F-4D97-AF65-F5344CB8AC3E}">
        <p14:creationId xmlns:p14="http://schemas.microsoft.com/office/powerpoint/2010/main" val="98257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60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8FB7C-E628-630C-C88E-E2B16DC71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254F0-6973-ADDB-CC73-E41B1BD00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FB3FA-AA90-4EA5-1985-353F7B7A27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4517EE-239A-5BEC-6180-0C8472127518}"/>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279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97843-33F4-BE6C-D55E-64AE19114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1275B-C1E4-7B0C-7D92-E2C87C2A8D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691E0-740D-4510-054F-CF0A03BCE3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DBBE88-8731-466C-F86C-3C93F2A7B9F7}"/>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0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CC1CB-F2EB-CF94-DE2C-58B050DE1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3D6EB-3C9C-09EA-2704-1534B80FC1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D14D75-9836-6F69-7615-F0A115833C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55836E-FE64-37E9-FFBD-F692A13B8C4C}"/>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693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F9B9F-89A3-FC28-414F-09A014D61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BAE08-275F-0935-85B9-E7DECD03D4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74740-AB81-9898-AE8D-AA8DF1812C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E4B1B8-0341-62E7-09FB-CD959B5D4F88}"/>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803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5AB71-AE00-E674-9104-7C9A5DEBB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B5144-2C64-6D19-A5CF-F3DCF19DB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A5BB2-85FD-AD60-E10E-61BDE041E4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F369A9-9651-789C-2A77-99836C627BC2}"/>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903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29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A2FDC-8B81-F29A-7043-48E156640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49648-29CD-AA6E-EAC3-9B49D4AF3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8DDCC0-D6A8-737B-3842-57D597FF51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9A01CE-A04A-2943-8C6F-11B9D637995B}"/>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766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BD787-7FD9-1FF3-7CAF-4AD7555E6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74C87-9633-FB63-EE71-32E123290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B3BFB-A910-C722-CA4F-57A5A993FA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4ECE1F-4D6F-3968-212B-26A934364E9E}"/>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54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AABFB-B65E-976C-95A4-0C2D41D99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00C8D-41F8-0030-A8E5-6B4FAADF7F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EE256A-BA7D-C1F2-1A10-393C142CD7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F9EC15-EBCB-F28B-1904-84E876BD1850}"/>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91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6D759-DAD2-FF12-1363-EAA3A5114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E9B10A-2082-5A5D-139D-2D6FBD33E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4A0B4-6586-50A6-8A2B-06308A374F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0E4890-FF30-04FE-AE9C-2AF06EAC8B79}"/>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08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852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01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00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9A944-9400-C045-8AAC-E17005D96382}" type="slidenum">
              <a:rPr lang="en-US" smtClean="0"/>
              <a:t>5</a:t>
            </a:fld>
            <a:endParaRPr lang="en-US"/>
          </a:p>
        </p:txBody>
      </p:sp>
    </p:spTree>
    <p:extLst>
      <p:ext uri="{BB962C8B-B14F-4D97-AF65-F5344CB8AC3E}">
        <p14:creationId xmlns:p14="http://schemas.microsoft.com/office/powerpoint/2010/main" val="390686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1BBD7-D993-3DEA-792A-8DF652611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FF92E-7911-3D4E-591C-532A62275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6D150-65F6-B2B4-71A0-2527372D96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979AEE-B14C-9D88-E30E-F6B342E2965B}"/>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47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EFCC5-9362-5C96-DE8E-E40AE8A3F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E4FD1-CF79-0081-F5F5-7A4C8F3BAF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75C32-9C35-06E4-4B11-FC4066DD82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B46213-104E-0BE2-3960-646ECA2B1DCB}"/>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5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4C230-04B6-4C3D-C271-2D90D4300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0E9BC-2EBD-9C92-BF4A-75E5B0F73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DBF05-1818-DAE5-92DE-215ACABFF4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E32880-E00C-5E02-E572-773F8856AD5F}"/>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842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B4E57-D1ED-F3A7-29B8-6B127C998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4FD71-3BDB-B265-0899-20A1B006A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8FD81A-5114-C0D1-322E-87410D6369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75E681-7D01-5EE3-EE85-0FF9F62E3365}"/>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89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2A0FD-08DA-A487-4531-FFB3F508D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D9F2B-B028-F3D4-33F0-BCD6399F3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FCC87-8EFF-DD93-49C2-A6820CABBF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95BCE7-BE62-64DE-02A7-9EBD466B419C}"/>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59A944-9400-C045-8AAC-E17005D96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46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19209"/>
            <a:ext cx="9144000" cy="2620055"/>
          </a:xfrm>
        </p:spPr>
        <p:txBody>
          <a:bodyPr anchor="b">
            <a:normAutofit/>
          </a:bodyPr>
          <a:lstStyle>
            <a:lvl1pPr algn="ctr">
              <a:defRPr sz="4000" b="1" i="0">
                <a:solidFill>
                  <a:schemeClr val="bg1"/>
                </a:solidFill>
                <a:latin typeface="Avenir Black" panose="02000503020000020003" pitchFamily="2" charset="0"/>
              </a:defRPr>
            </a:lvl1pPr>
          </a:lstStyle>
          <a:p>
            <a:r>
              <a:rPr lang="en-US" dirty="0"/>
              <a:t>Click to edit Master title style</a:t>
            </a:r>
          </a:p>
        </p:txBody>
      </p:sp>
      <p:sp>
        <p:nvSpPr>
          <p:cNvPr id="3" name="Subtitle 2"/>
          <p:cNvSpPr>
            <a:spLocks noGrp="1"/>
          </p:cNvSpPr>
          <p:nvPr>
            <p:ph type="subTitle" idx="1"/>
          </p:nvPr>
        </p:nvSpPr>
        <p:spPr>
          <a:xfrm>
            <a:off x="1524000" y="4439265"/>
            <a:ext cx="9144000" cy="1188789"/>
          </a:xfrm>
        </p:spPr>
        <p:txBody>
          <a:bodyPr>
            <a:normAutofit/>
          </a:bodyPr>
          <a:lstStyle>
            <a:lvl1pPr marL="0" indent="0" algn="ctr">
              <a:buNone/>
              <a:defRPr sz="26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B16D188-D6DF-594D-BCCD-0FC456E5A868}"/>
              </a:ext>
            </a:extLst>
          </p:cNvPr>
          <p:cNvSpPr>
            <a:spLocks noGrp="1"/>
          </p:cNvSpPr>
          <p:nvPr>
            <p:ph type="dt" sz="half" idx="10"/>
          </p:nvPr>
        </p:nvSpPr>
        <p:spPr/>
        <p:txBody>
          <a:bodyPr/>
          <a:lstStyle>
            <a:lvl1pPr>
              <a:defRPr/>
            </a:lvl1pPr>
          </a:lstStyle>
          <a:p>
            <a:pPr>
              <a:defRPr/>
            </a:pPr>
            <a:fld id="{4A971804-31B4-B94B-81E5-2F70F7FFC90E}" type="datetimeFigureOut">
              <a:rPr lang="en-US"/>
              <a:pPr>
                <a:defRPr/>
              </a:pPr>
              <a:t>9/11/25</a:t>
            </a:fld>
            <a:endParaRPr lang="en-US"/>
          </a:p>
        </p:txBody>
      </p:sp>
      <p:sp>
        <p:nvSpPr>
          <p:cNvPr id="5" name="Footer Placeholder 4">
            <a:extLst>
              <a:ext uri="{FF2B5EF4-FFF2-40B4-BE49-F238E27FC236}">
                <a16:creationId xmlns:a16="http://schemas.microsoft.com/office/drawing/2014/main" id="{483C3DDC-0E5C-0047-ADB2-F4C530965D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C05F44-A8E5-1F4E-993E-530C1EB6558A}"/>
              </a:ext>
            </a:extLst>
          </p:cNvPr>
          <p:cNvSpPr>
            <a:spLocks noGrp="1"/>
          </p:cNvSpPr>
          <p:nvPr>
            <p:ph type="sldNum" sz="quarter" idx="12"/>
          </p:nvPr>
        </p:nvSpPr>
        <p:spPr/>
        <p:txBody>
          <a:bodyPr/>
          <a:lstStyle>
            <a:lvl1pPr>
              <a:defRPr/>
            </a:lvl1pPr>
          </a:lstStyle>
          <a:p>
            <a:pPr>
              <a:defRPr/>
            </a:pPr>
            <a:fld id="{0971F49C-6016-2A4A-B148-C0591F913B5C}" type="slidenum">
              <a:rPr lang="en-US"/>
              <a:pPr>
                <a:defRPr/>
              </a:pPr>
              <a:t>‹#›</a:t>
            </a:fld>
            <a:endParaRPr lang="en-US"/>
          </a:p>
        </p:txBody>
      </p:sp>
    </p:spTree>
    <p:extLst>
      <p:ext uri="{BB962C8B-B14F-4D97-AF65-F5344CB8AC3E}">
        <p14:creationId xmlns:p14="http://schemas.microsoft.com/office/powerpoint/2010/main" val="18444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D2286B7-3706-FE43-BC1B-C9842CEFE7E8}"/>
              </a:ext>
            </a:extLst>
          </p:cNvPr>
          <p:cNvSpPr>
            <a:spLocks noGrp="1"/>
          </p:cNvSpPr>
          <p:nvPr>
            <p:ph type="dt" sz="half" idx="10"/>
          </p:nvPr>
        </p:nvSpPr>
        <p:spPr/>
        <p:txBody>
          <a:bodyPr/>
          <a:lstStyle>
            <a:lvl1pPr>
              <a:defRPr/>
            </a:lvl1pPr>
          </a:lstStyle>
          <a:p>
            <a:pPr>
              <a:defRPr/>
            </a:pPr>
            <a:fld id="{4666B811-AC54-3B45-B9EC-CE0B1DC06CD2}" type="datetimeFigureOut">
              <a:rPr lang="en-US"/>
              <a:pPr>
                <a:defRPr/>
              </a:pPr>
              <a:t>9/11/25</a:t>
            </a:fld>
            <a:endParaRPr lang="en-US"/>
          </a:p>
        </p:txBody>
      </p:sp>
      <p:sp>
        <p:nvSpPr>
          <p:cNvPr id="6" name="Footer Placeholder 4">
            <a:extLst>
              <a:ext uri="{FF2B5EF4-FFF2-40B4-BE49-F238E27FC236}">
                <a16:creationId xmlns:a16="http://schemas.microsoft.com/office/drawing/2014/main" id="{4E408964-93CD-9145-8ABE-B61207AE8C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DF6CEA-D902-5A4A-A102-8A83284ECB46}"/>
              </a:ext>
            </a:extLst>
          </p:cNvPr>
          <p:cNvSpPr>
            <a:spLocks noGrp="1"/>
          </p:cNvSpPr>
          <p:nvPr>
            <p:ph type="sldNum" sz="quarter" idx="12"/>
          </p:nvPr>
        </p:nvSpPr>
        <p:spPr/>
        <p:txBody>
          <a:bodyPr/>
          <a:lstStyle>
            <a:lvl1pPr>
              <a:defRPr/>
            </a:lvl1pPr>
          </a:lstStyle>
          <a:p>
            <a:pPr>
              <a:defRPr/>
            </a:pPr>
            <a:fld id="{1155B309-B93C-C241-8CC2-2C72A3BE087B}" type="slidenum">
              <a:rPr lang="en-US"/>
              <a:pPr>
                <a:defRPr/>
              </a:pPr>
              <a:t>‹#›</a:t>
            </a:fld>
            <a:endParaRPr lang="en-US"/>
          </a:p>
        </p:txBody>
      </p:sp>
    </p:spTree>
    <p:extLst>
      <p:ext uri="{BB962C8B-B14F-4D97-AF65-F5344CB8AC3E}">
        <p14:creationId xmlns:p14="http://schemas.microsoft.com/office/powerpoint/2010/main" val="6927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2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4FB77-658F-B24D-B1BA-1A49ED6C9B64}"/>
              </a:ext>
            </a:extLst>
          </p:cNvPr>
          <p:cNvSpPr>
            <a:spLocks noGrp="1"/>
          </p:cNvSpPr>
          <p:nvPr>
            <p:ph type="dt" sz="half" idx="10"/>
          </p:nvPr>
        </p:nvSpPr>
        <p:spPr/>
        <p:txBody>
          <a:bodyPr/>
          <a:lstStyle>
            <a:lvl1pPr>
              <a:defRPr/>
            </a:lvl1pPr>
          </a:lstStyle>
          <a:p>
            <a:pPr>
              <a:defRPr/>
            </a:pPr>
            <a:fld id="{0D8F2A89-195E-D841-82E5-EEB5BD9B0D9B}" type="datetimeFigureOut">
              <a:rPr lang="en-US"/>
              <a:pPr>
                <a:defRPr/>
              </a:pPr>
              <a:t>9/11/25</a:t>
            </a:fld>
            <a:endParaRPr lang="en-US"/>
          </a:p>
        </p:txBody>
      </p:sp>
      <p:sp>
        <p:nvSpPr>
          <p:cNvPr id="5" name="Footer Placeholder 4">
            <a:extLst>
              <a:ext uri="{FF2B5EF4-FFF2-40B4-BE49-F238E27FC236}">
                <a16:creationId xmlns:a16="http://schemas.microsoft.com/office/drawing/2014/main" id="{AE47D0A0-BE57-904A-936F-484187EEC9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DC0545-BA16-6F41-9ED9-AADA23BE9785}"/>
              </a:ext>
            </a:extLst>
          </p:cNvPr>
          <p:cNvSpPr>
            <a:spLocks noGrp="1"/>
          </p:cNvSpPr>
          <p:nvPr>
            <p:ph type="sldNum" sz="quarter" idx="12"/>
          </p:nvPr>
        </p:nvSpPr>
        <p:spPr/>
        <p:txBody>
          <a:bodyPr/>
          <a:lstStyle>
            <a:lvl1pPr>
              <a:defRPr/>
            </a:lvl1pPr>
          </a:lstStyle>
          <a:p>
            <a:pPr>
              <a:defRPr/>
            </a:pPr>
            <a:fld id="{83DED2B7-DC0E-DD4C-9129-1EAC1803311A}" type="slidenum">
              <a:rPr lang="en-US"/>
              <a:pPr>
                <a:defRPr/>
              </a:pPr>
              <a:t>‹#›</a:t>
            </a:fld>
            <a:endParaRPr lang="en-US"/>
          </a:p>
        </p:txBody>
      </p:sp>
    </p:spTree>
    <p:extLst>
      <p:ext uri="{BB962C8B-B14F-4D97-AF65-F5344CB8AC3E}">
        <p14:creationId xmlns:p14="http://schemas.microsoft.com/office/powerpoint/2010/main" val="369481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sz="2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90044-1CD5-104D-8EBD-AE2C3886F889}"/>
              </a:ext>
            </a:extLst>
          </p:cNvPr>
          <p:cNvSpPr>
            <a:spLocks noGrp="1"/>
          </p:cNvSpPr>
          <p:nvPr>
            <p:ph type="dt" sz="half" idx="10"/>
          </p:nvPr>
        </p:nvSpPr>
        <p:spPr/>
        <p:txBody>
          <a:bodyPr/>
          <a:lstStyle>
            <a:lvl1pPr>
              <a:defRPr/>
            </a:lvl1pPr>
          </a:lstStyle>
          <a:p>
            <a:pPr>
              <a:defRPr/>
            </a:pPr>
            <a:fld id="{474EFA21-6EA9-0747-9444-03FAA7459D8A}" type="datetimeFigureOut">
              <a:rPr lang="en-US"/>
              <a:pPr>
                <a:defRPr/>
              </a:pPr>
              <a:t>9/11/25</a:t>
            </a:fld>
            <a:endParaRPr lang="en-US"/>
          </a:p>
        </p:txBody>
      </p:sp>
      <p:sp>
        <p:nvSpPr>
          <p:cNvPr id="5" name="Footer Placeholder 4">
            <a:extLst>
              <a:ext uri="{FF2B5EF4-FFF2-40B4-BE49-F238E27FC236}">
                <a16:creationId xmlns:a16="http://schemas.microsoft.com/office/drawing/2014/main" id="{95C9C60C-E7B0-2645-86D7-A3A9ED463D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8C400A-5B0C-C047-935B-30D99A6DFC42}"/>
              </a:ext>
            </a:extLst>
          </p:cNvPr>
          <p:cNvSpPr>
            <a:spLocks noGrp="1"/>
          </p:cNvSpPr>
          <p:nvPr>
            <p:ph type="sldNum" sz="quarter" idx="12"/>
          </p:nvPr>
        </p:nvSpPr>
        <p:spPr/>
        <p:txBody>
          <a:bodyPr/>
          <a:lstStyle>
            <a:lvl1pPr>
              <a:defRPr/>
            </a:lvl1pPr>
          </a:lstStyle>
          <a:p>
            <a:pPr>
              <a:defRPr/>
            </a:pPr>
            <a:fld id="{58393E93-8CF5-634C-B74D-A050C568AAA6}" type="slidenum">
              <a:rPr lang="en-US"/>
              <a:pPr>
                <a:defRPr/>
              </a:pPr>
              <a:t>‹#›</a:t>
            </a:fld>
            <a:endParaRPr lang="en-US"/>
          </a:p>
        </p:txBody>
      </p:sp>
    </p:spTree>
    <p:extLst>
      <p:ext uri="{BB962C8B-B14F-4D97-AF65-F5344CB8AC3E}">
        <p14:creationId xmlns:p14="http://schemas.microsoft.com/office/powerpoint/2010/main" val="393930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venir Heavy" panose="02000503020000020003"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sz="2600" b="0" i="0">
                <a:latin typeface="Avenir Medium" panose="02000503020000020003" pitchFamily="2" charset="0"/>
              </a:defRPr>
            </a:lvl1pPr>
            <a:lvl2pPr marL="457200" indent="0">
              <a:buFontTx/>
              <a:buNone/>
              <a:defRPr b="0" i="0">
                <a:latin typeface="Avenir Medium" panose="02000503020000020003" pitchFamily="2" charset="0"/>
              </a:defRPr>
            </a:lvl2pPr>
            <a:lvl3pPr marL="914400" indent="0">
              <a:buFontTx/>
              <a:buNone/>
              <a:defRPr b="0" i="0">
                <a:latin typeface="Avenir Medium" panose="02000503020000020003" pitchFamily="2" charset="0"/>
              </a:defRPr>
            </a:lvl3pPr>
            <a:lvl4pPr marL="1371600" indent="0">
              <a:buFontTx/>
              <a:buNone/>
              <a:defRPr b="0" i="0">
                <a:latin typeface="Avenir Medium" panose="02000503020000020003" pitchFamily="2" charset="0"/>
              </a:defRPr>
            </a:lvl4pPr>
            <a:lvl5pPr marL="1828800" indent="0">
              <a:buFontTx/>
              <a:buNone/>
              <a:defRPr b="0" i="0">
                <a:latin typeface="Avenir Medium"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E51BDD-ACFD-B346-A8C3-DB1090991871}"/>
              </a:ext>
            </a:extLst>
          </p:cNvPr>
          <p:cNvSpPr>
            <a:spLocks noGrp="1"/>
          </p:cNvSpPr>
          <p:nvPr>
            <p:ph type="dt" sz="half" idx="10"/>
          </p:nvPr>
        </p:nvSpPr>
        <p:spPr/>
        <p:txBody>
          <a:bodyPr/>
          <a:lstStyle>
            <a:lvl1pPr>
              <a:defRPr/>
            </a:lvl1pPr>
          </a:lstStyle>
          <a:p>
            <a:pPr>
              <a:defRPr/>
            </a:pPr>
            <a:fld id="{1C8E3F42-1D29-5E4A-BD1E-A667AA050FA4}" type="datetimeFigureOut">
              <a:rPr lang="en-US"/>
              <a:pPr>
                <a:defRPr/>
              </a:pPr>
              <a:t>9/11/25</a:t>
            </a:fld>
            <a:endParaRPr lang="en-US"/>
          </a:p>
        </p:txBody>
      </p:sp>
      <p:sp>
        <p:nvSpPr>
          <p:cNvPr id="5" name="Footer Placeholder 4">
            <a:extLst>
              <a:ext uri="{FF2B5EF4-FFF2-40B4-BE49-F238E27FC236}">
                <a16:creationId xmlns:a16="http://schemas.microsoft.com/office/drawing/2014/main" id="{EF138BEC-AF24-7447-9CE7-DFEC632829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2D5B8F-78D1-824B-9B83-A5905D36D6E7}"/>
              </a:ext>
            </a:extLst>
          </p:cNvPr>
          <p:cNvSpPr>
            <a:spLocks noGrp="1"/>
          </p:cNvSpPr>
          <p:nvPr>
            <p:ph type="sldNum" sz="quarter" idx="12"/>
          </p:nvPr>
        </p:nvSpPr>
        <p:spPr/>
        <p:txBody>
          <a:bodyPr/>
          <a:lstStyle>
            <a:lvl1pPr>
              <a:defRPr/>
            </a:lvl1pPr>
          </a:lstStyle>
          <a:p>
            <a:pPr>
              <a:defRPr/>
            </a:pPr>
            <a:fld id="{096A13A8-A3DF-5D42-9800-4A37C216FAC3}" type="slidenum">
              <a:rPr lang="en-US"/>
              <a:pPr>
                <a:defRPr/>
              </a:pPr>
              <a:t>‹#›</a:t>
            </a:fld>
            <a:endParaRPr lang="en-US"/>
          </a:p>
        </p:txBody>
      </p:sp>
    </p:spTree>
    <p:extLst>
      <p:ext uri="{BB962C8B-B14F-4D97-AF65-F5344CB8AC3E}">
        <p14:creationId xmlns:p14="http://schemas.microsoft.com/office/powerpoint/2010/main" val="294322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enter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i="0">
                <a:latin typeface="Avenir Heavy" panose="02000503020000020003"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marL="0" indent="0" algn="ctr">
              <a:buFontTx/>
              <a:buNone/>
              <a:defRPr sz="2600" b="0" i="0">
                <a:latin typeface="Avenir Medium" panose="02000503020000020003" pitchFamily="2" charset="0"/>
              </a:defRPr>
            </a:lvl1pPr>
            <a:lvl2pPr marL="457200" indent="0" algn="ctr">
              <a:buFontTx/>
              <a:buNone/>
              <a:defRPr b="0" i="0">
                <a:latin typeface="Avenir Medium" panose="02000503020000020003" pitchFamily="2" charset="0"/>
              </a:defRPr>
            </a:lvl2pPr>
            <a:lvl3pPr marL="914400" indent="0" algn="ctr">
              <a:buFontTx/>
              <a:buNone/>
              <a:defRPr b="0" i="0">
                <a:latin typeface="Avenir Medium" panose="02000503020000020003" pitchFamily="2" charset="0"/>
              </a:defRPr>
            </a:lvl3pPr>
            <a:lvl4pPr marL="1371600" indent="0" algn="ctr">
              <a:buFontTx/>
              <a:buNone/>
              <a:defRPr b="0" i="0">
                <a:latin typeface="Avenir Medium" panose="02000503020000020003" pitchFamily="2" charset="0"/>
              </a:defRPr>
            </a:lvl4pPr>
            <a:lvl5pPr marL="1828800" indent="0" algn="ctr">
              <a:buFontTx/>
              <a:buNone/>
              <a:defRPr b="0" i="0">
                <a:latin typeface="Avenir Medium"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00AF67-D514-A945-BA11-07C738425804}"/>
              </a:ext>
            </a:extLst>
          </p:cNvPr>
          <p:cNvSpPr>
            <a:spLocks noGrp="1"/>
          </p:cNvSpPr>
          <p:nvPr>
            <p:ph type="dt" sz="half" idx="10"/>
          </p:nvPr>
        </p:nvSpPr>
        <p:spPr/>
        <p:txBody>
          <a:bodyPr/>
          <a:lstStyle>
            <a:lvl1pPr>
              <a:defRPr/>
            </a:lvl1pPr>
          </a:lstStyle>
          <a:p>
            <a:pPr>
              <a:defRPr/>
            </a:pPr>
            <a:fld id="{8FA8A4E0-EA21-4A44-BC93-1820B48BBE5A}" type="datetimeFigureOut">
              <a:rPr lang="en-US"/>
              <a:pPr>
                <a:defRPr/>
              </a:pPr>
              <a:t>9/11/25</a:t>
            </a:fld>
            <a:endParaRPr lang="en-US"/>
          </a:p>
        </p:txBody>
      </p:sp>
      <p:sp>
        <p:nvSpPr>
          <p:cNvPr id="5" name="Footer Placeholder 4">
            <a:extLst>
              <a:ext uri="{FF2B5EF4-FFF2-40B4-BE49-F238E27FC236}">
                <a16:creationId xmlns:a16="http://schemas.microsoft.com/office/drawing/2014/main" id="{6BFDD9AC-2022-0040-AA14-35CE471239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0E6B2B-2784-A148-873F-A9BB9D7DF277}"/>
              </a:ext>
            </a:extLst>
          </p:cNvPr>
          <p:cNvSpPr>
            <a:spLocks noGrp="1"/>
          </p:cNvSpPr>
          <p:nvPr>
            <p:ph type="sldNum" sz="quarter" idx="12"/>
          </p:nvPr>
        </p:nvSpPr>
        <p:spPr/>
        <p:txBody>
          <a:bodyPr/>
          <a:lstStyle>
            <a:lvl1pPr>
              <a:defRPr/>
            </a:lvl1pPr>
          </a:lstStyle>
          <a:p>
            <a:pPr>
              <a:defRPr/>
            </a:pPr>
            <a:fld id="{21EC38B9-8F5C-6445-B61D-37B80C6DD879}" type="slidenum">
              <a:rPr lang="en-US"/>
              <a:pPr>
                <a:defRPr/>
              </a:pPr>
              <a:t>‹#›</a:t>
            </a:fld>
            <a:endParaRPr lang="en-US"/>
          </a:p>
        </p:txBody>
      </p:sp>
    </p:spTree>
    <p:extLst>
      <p:ext uri="{BB962C8B-B14F-4D97-AF65-F5344CB8AC3E}">
        <p14:creationId xmlns:p14="http://schemas.microsoft.com/office/powerpoint/2010/main" val="243734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000" b="1" i="0">
                <a:latin typeface="Avenir Black" panose="02000503020000020003" pitchFamily="2"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600" b="1" i="0">
                <a:solidFill>
                  <a:schemeClr val="bg1"/>
                </a:solidFill>
                <a:latin typeface="Avenir Heavy"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6C48B74-9E60-A946-912B-DCC51431FBEF}"/>
              </a:ext>
            </a:extLst>
          </p:cNvPr>
          <p:cNvSpPr>
            <a:spLocks noGrp="1"/>
          </p:cNvSpPr>
          <p:nvPr>
            <p:ph type="dt" sz="half" idx="10"/>
          </p:nvPr>
        </p:nvSpPr>
        <p:spPr/>
        <p:txBody>
          <a:bodyPr/>
          <a:lstStyle>
            <a:lvl1pPr>
              <a:defRPr/>
            </a:lvl1pPr>
          </a:lstStyle>
          <a:p>
            <a:pPr>
              <a:defRPr/>
            </a:pPr>
            <a:fld id="{EF383174-59C9-B740-BD5C-C0FAAA3A28DB}" type="datetimeFigureOut">
              <a:rPr lang="en-US"/>
              <a:pPr>
                <a:defRPr/>
              </a:pPr>
              <a:t>9/11/25</a:t>
            </a:fld>
            <a:endParaRPr lang="en-US"/>
          </a:p>
        </p:txBody>
      </p:sp>
      <p:sp>
        <p:nvSpPr>
          <p:cNvPr id="5" name="Footer Placeholder 4">
            <a:extLst>
              <a:ext uri="{FF2B5EF4-FFF2-40B4-BE49-F238E27FC236}">
                <a16:creationId xmlns:a16="http://schemas.microsoft.com/office/drawing/2014/main" id="{B12405C1-0F77-9641-B547-388FC380B1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6CF272-CEAF-D94E-AFFE-576A73D711F6}"/>
              </a:ext>
            </a:extLst>
          </p:cNvPr>
          <p:cNvSpPr>
            <a:spLocks noGrp="1"/>
          </p:cNvSpPr>
          <p:nvPr>
            <p:ph type="sldNum" sz="quarter" idx="12"/>
          </p:nvPr>
        </p:nvSpPr>
        <p:spPr/>
        <p:txBody>
          <a:bodyPr/>
          <a:lstStyle>
            <a:lvl1pPr>
              <a:defRPr/>
            </a:lvl1pPr>
          </a:lstStyle>
          <a:p>
            <a:pPr>
              <a:defRPr/>
            </a:pPr>
            <a:fld id="{ED5FA377-E8CC-DF4F-A64C-082D64E887F8}" type="slidenum">
              <a:rPr lang="en-US"/>
              <a:pPr>
                <a:defRPr/>
              </a:pPr>
              <a:t>‹#›</a:t>
            </a:fld>
            <a:endParaRPr lang="en-US"/>
          </a:p>
        </p:txBody>
      </p:sp>
    </p:spTree>
    <p:extLst>
      <p:ext uri="{BB962C8B-B14F-4D97-AF65-F5344CB8AC3E}">
        <p14:creationId xmlns:p14="http://schemas.microsoft.com/office/powerpoint/2010/main" val="191862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Soleil" panose="02000503030000020004" pitchFamily="2" charset="77"/>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600" b="0" i="0">
                <a:latin typeface="Soleil" panose="02000503030000020004" pitchFamily="2" charset="77"/>
              </a:defRPr>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sz="2600" b="0" i="0">
                <a:latin typeface="Soleil" panose="02000503030000020004" pitchFamily="2" charset="77"/>
              </a:defRPr>
            </a:lvl1pPr>
            <a:lvl2pPr>
              <a:defRPr b="0" i="0">
                <a:latin typeface="Soleil" panose="02000503030000020004" pitchFamily="2" charset="77"/>
              </a:defRPr>
            </a:lvl2pPr>
            <a:lvl3pPr>
              <a:defRPr b="0" i="0">
                <a:latin typeface="Soleil" panose="02000503030000020004" pitchFamily="2" charset="77"/>
              </a:defRPr>
            </a:lvl3pPr>
            <a:lvl4pPr>
              <a:defRPr b="0" i="0">
                <a:latin typeface="Soleil" panose="02000503030000020004" pitchFamily="2" charset="77"/>
              </a:defRPr>
            </a:lvl4pPr>
            <a:lvl5pPr>
              <a:defRPr b="0" i="0">
                <a:latin typeface="Soleil" panose="020005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DA1D4A4-9C17-9F4C-919C-246A1AC375DA}"/>
              </a:ext>
            </a:extLst>
          </p:cNvPr>
          <p:cNvSpPr>
            <a:spLocks noGrp="1"/>
          </p:cNvSpPr>
          <p:nvPr>
            <p:ph type="dt" sz="half" idx="10"/>
          </p:nvPr>
        </p:nvSpPr>
        <p:spPr/>
        <p:txBody>
          <a:bodyPr/>
          <a:lstStyle>
            <a:lvl1pPr>
              <a:defRPr/>
            </a:lvl1pPr>
          </a:lstStyle>
          <a:p>
            <a:pPr>
              <a:defRPr/>
            </a:pPr>
            <a:fld id="{B52AB7A2-00F9-3647-9E28-EECABED55BAD}" type="datetimeFigureOut">
              <a:rPr lang="en-US"/>
              <a:pPr>
                <a:defRPr/>
              </a:pPr>
              <a:t>9/11/25</a:t>
            </a:fld>
            <a:endParaRPr lang="en-US"/>
          </a:p>
        </p:txBody>
      </p:sp>
      <p:sp>
        <p:nvSpPr>
          <p:cNvPr id="6" name="Footer Placeholder 4">
            <a:extLst>
              <a:ext uri="{FF2B5EF4-FFF2-40B4-BE49-F238E27FC236}">
                <a16:creationId xmlns:a16="http://schemas.microsoft.com/office/drawing/2014/main" id="{B29194E0-61C9-D442-81F0-5423905499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B86DFE-9CF4-2B43-B278-3DE85DD3A233}"/>
              </a:ext>
            </a:extLst>
          </p:cNvPr>
          <p:cNvSpPr>
            <a:spLocks noGrp="1"/>
          </p:cNvSpPr>
          <p:nvPr>
            <p:ph type="sldNum" sz="quarter" idx="12"/>
          </p:nvPr>
        </p:nvSpPr>
        <p:spPr/>
        <p:txBody>
          <a:bodyPr/>
          <a:lstStyle>
            <a:lvl1pPr>
              <a:defRPr/>
            </a:lvl1pPr>
          </a:lstStyle>
          <a:p>
            <a:pPr>
              <a:defRPr/>
            </a:pPr>
            <a:fld id="{2A6C610C-EF98-E544-8C76-0B08ECE18EEE}" type="slidenum">
              <a:rPr lang="en-US"/>
              <a:pPr>
                <a:defRPr/>
              </a:pPr>
              <a:t>‹#›</a:t>
            </a:fld>
            <a:endParaRPr lang="en-US"/>
          </a:p>
        </p:txBody>
      </p:sp>
    </p:spTree>
    <p:extLst>
      <p:ext uri="{BB962C8B-B14F-4D97-AF65-F5344CB8AC3E}">
        <p14:creationId xmlns:p14="http://schemas.microsoft.com/office/powerpoint/2010/main" val="68232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i="0">
                <a:latin typeface="Avenir Heavy" panose="02000503020000020003" pitchFamily="2"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600" b="1" i="0">
                <a:latin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6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600" b="1" i="0">
                <a:latin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600" b="1" i="0">
                <a:latin typeface="Avenir Heavy" panose="02000503020000020003" pitchFamily="2" charset="0"/>
              </a:defRPr>
            </a:lvl1pPr>
            <a:lvl2pPr>
              <a:defRPr b="1" i="0">
                <a:latin typeface="Avenir Heavy" panose="02000503020000020003" pitchFamily="2" charset="0"/>
              </a:defRPr>
            </a:lvl2pPr>
            <a:lvl3pPr>
              <a:defRPr b="1" i="0">
                <a:latin typeface="Avenir Heavy" panose="02000503020000020003" pitchFamily="2" charset="0"/>
              </a:defRPr>
            </a:lvl3pPr>
            <a:lvl4pPr>
              <a:defRPr b="1" i="0">
                <a:latin typeface="Avenir Heavy" panose="02000503020000020003" pitchFamily="2" charset="0"/>
              </a:defRPr>
            </a:lvl4pPr>
            <a:lvl5pPr>
              <a:defRPr b="1" i="0">
                <a:latin typeface="Avenir Heavy"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D671217-DB79-F842-8FA7-819DFDFE5FBD}"/>
              </a:ext>
            </a:extLst>
          </p:cNvPr>
          <p:cNvSpPr>
            <a:spLocks noGrp="1"/>
          </p:cNvSpPr>
          <p:nvPr>
            <p:ph type="dt" sz="half" idx="10"/>
          </p:nvPr>
        </p:nvSpPr>
        <p:spPr/>
        <p:txBody>
          <a:bodyPr/>
          <a:lstStyle>
            <a:lvl1pPr>
              <a:defRPr/>
            </a:lvl1pPr>
          </a:lstStyle>
          <a:p>
            <a:pPr>
              <a:defRPr/>
            </a:pPr>
            <a:fld id="{48CFA891-DF1F-3945-ABA0-ECED93CC8DC7}" type="datetimeFigureOut">
              <a:rPr lang="en-US"/>
              <a:pPr>
                <a:defRPr/>
              </a:pPr>
              <a:t>9/11/25</a:t>
            </a:fld>
            <a:endParaRPr lang="en-US"/>
          </a:p>
        </p:txBody>
      </p:sp>
      <p:sp>
        <p:nvSpPr>
          <p:cNvPr id="8" name="Footer Placeholder 4">
            <a:extLst>
              <a:ext uri="{FF2B5EF4-FFF2-40B4-BE49-F238E27FC236}">
                <a16:creationId xmlns:a16="http://schemas.microsoft.com/office/drawing/2014/main" id="{2AD61E47-7E1C-304F-9FA4-FAB89031505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DA87D6C-81CE-424C-A21E-234E04389FD3}"/>
              </a:ext>
            </a:extLst>
          </p:cNvPr>
          <p:cNvSpPr>
            <a:spLocks noGrp="1"/>
          </p:cNvSpPr>
          <p:nvPr>
            <p:ph type="sldNum" sz="quarter" idx="12"/>
          </p:nvPr>
        </p:nvSpPr>
        <p:spPr/>
        <p:txBody>
          <a:bodyPr/>
          <a:lstStyle>
            <a:lvl1pPr>
              <a:defRPr/>
            </a:lvl1pPr>
          </a:lstStyle>
          <a:p>
            <a:pPr>
              <a:defRPr/>
            </a:pPr>
            <a:fld id="{C685ABA8-1536-9A4B-B798-85FD5C1C4F45}" type="slidenum">
              <a:rPr lang="en-US"/>
              <a:pPr>
                <a:defRPr/>
              </a:pPr>
              <a:t>‹#›</a:t>
            </a:fld>
            <a:endParaRPr lang="en-US"/>
          </a:p>
        </p:txBody>
      </p:sp>
    </p:spTree>
    <p:extLst>
      <p:ext uri="{BB962C8B-B14F-4D97-AF65-F5344CB8AC3E}">
        <p14:creationId xmlns:p14="http://schemas.microsoft.com/office/powerpoint/2010/main" val="137082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venir Black" panose="02000503020000020003" pitchFamily="2" charset="0"/>
              </a:defRPr>
            </a:lvl1pPr>
          </a:lstStyle>
          <a:p>
            <a:r>
              <a:rPr lang="en-US" dirty="0"/>
              <a:t>Click to edit Master title style</a:t>
            </a:r>
          </a:p>
        </p:txBody>
      </p:sp>
      <p:sp>
        <p:nvSpPr>
          <p:cNvPr id="3" name="Date Placeholder 3">
            <a:extLst>
              <a:ext uri="{FF2B5EF4-FFF2-40B4-BE49-F238E27FC236}">
                <a16:creationId xmlns:a16="http://schemas.microsoft.com/office/drawing/2014/main" id="{0D3851DE-5D8B-7545-A87B-4BABBF2D24C6}"/>
              </a:ext>
            </a:extLst>
          </p:cNvPr>
          <p:cNvSpPr>
            <a:spLocks noGrp="1"/>
          </p:cNvSpPr>
          <p:nvPr>
            <p:ph type="dt" sz="half" idx="10"/>
          </p:nvPr>
        </p:nvSpPr>
        <p:spPr/>
        <p:txBody>
          <a:bodyPr/>
          <a:lstStyle>
            <a:lvl1pPr>
              <a:defRPr/>
            </a:lvl1pPr>
          </a:lstStyle>
          <a:p>
            <a:pPr>
              <a:defRPr/>
            </a:pPr>
            <a:fld id="{905FA21A-E37B-CF4A-B14C-F35AA4B8A0D0}" type="datetimeFigureOut">
              <a:rPr lang="en-US"/>
              <a:pPr>
                <a:defRPr/>
              </a:pPr>
              <a:t>9/11/25</a:t>
            </a:fld>
            <a:endParaRPr lang="en-US"/>
          </a:p>
        </p:txBody>
      </p:sp>
      <p:sp>
        <p:nvSpPr>
          <p:cNvPr id="4" name="Footer Placeholder 4">
            <a:extLst>
              <a:ext uri="{FF2B5EF4-FFF2-40B4-BE49-F238E27FC236}">
                <a16:creationId xmlns:a16="http://schemas.microsoft.com/office/drawing/2014/main" id="{3DD0EB1E-88E7-7548-B2B4-C56CEC34B5C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A90B156-CAC5-894E-A83D-CCC7B91F9905}"/>
              </a:ext>
            </a:extLst>
          </p:cNvPr>
          <p:cNvSpPr>
            <a:spLocks noGrp="1"/>
          </p:cNvSpPr>
          <p:nvPr>
            <p:ph type="sldNum" sz="quarter" idx="12"/>
          </p:nvPr>
        </p:nvSpPr>
        <p:spPr/>
        <p:txBody>
          <a:bodyPr/>
          <a:lstStyle>
            <a:lvl1pPr>
              <a:defRPr/>
            </a:lvl1pPr>
          </a:lstStyle>
          <a:p>
            <a:pPr>
              <a:defRPr/>
            </a:pPr>
            <a:fld id="{0B0EAB46-92A5-4243-89EA-AEDB91CD2C32}" type="slidenum">
              <a:rPr lang="en-US"/>
              <a:pPr>
                <a:defRPr/>
              </a:pPr>
              <a:t>‹#›</a:t>
            </a:fld>
            <a:endParaRPr lang="en-US"/>
          </a:p>
        </p:txBody>
      </p:sp>
    </p:spTree>
    <p:extLst>
      <p:ext uri="{BB962C8B-B14F-4D97-AF65-F5344CB8AC3E}">
        <p14:creationId xmlns:p14="http://schemas.microsoft.com/office/powerpoint/2010/main" val="45220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D0C5C2-F464-F449-BA47-4D506CE24F3B}"/>
              </a:ext>
            </a:extLst>
          </p:cNvPr>
          <p:cNvSpPr>
            <a:spLocks noGrp="1"/>
          </p:cNvSpPr>
          <p:nvPr>
            <p:ph type="dt" sz="half" idx="10"/>
          </p:nvPr>
        </p:nvSpPr>
        <p:spPr/>
        <p:txBody>
          <a:bodyPr/>
          <a:lstStyle>
            <a:lvl1pPr>
              <a:defRPr/>
            </a:lvl1pPr>
          </a:lstStyle>
          <a:p>
            <a:pPr>
              <a:defRPr/>
            </a:pPr>
            <a:fld id="{02AB151A-0FE2-2146-A5BE-5990054D1DD7}" type="datetimeFigureOut">
              <a:rPr lang="en-US"/>
              <a:pPr>
                <a:defRPr/>
              </a:pPr>
              <a:t>9/11/25</a:t>
            </a:fld>
            <a:endParaRPr lang="en-US"/>
          </a:p>
        </p:txBody>
      </p:sp>
      <p:sp>
        <p:nvSpPr>
          <p:cNvPr id="3" name="Footer Placeholder 4">
            <a:extLst>
              <a:ext uri="{FF2B5EF4-FFF2-40B4-BE49-F238E27FC236}">
                <a16:creationId xmlns:a16="http://schemas.microsoft.com/office/drawing/2014/main" id="{F9B1E33B-2AEA-3642-852F-ABE9DB761F8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685A161-64A4-5940-93FA-82B2B50742A2}"/>
              </a:ext>
            </a:extLst>
          </p:cNvPr>
          <p:cNvSpPr>
            <a:spLocks noGrp="1"/>
          </p:cNvSpPr>
          <p:nvPr>
            <p:ph type="sldNum" sz="quarter" idx="12"/>
          </p:nvPr>
        </p:nvSpPr>
        <p:spPr/>
        <p:txBody>
          <a:bodyPr/>
          <a:lstStyle>
            <a:lvl1pPr>
              <a:defRPr/>
            </a:lvl1pPr>
          </a:lstStyle>
          <a:p>
            <a:pPr>
              <a:defRPr/>
            </a:pPr>
            <a:fld id="{939629F1-EFBE-4241-8F8E-5D36CD64E434}" type="slidenum">
              <a:rPr lang="en-US"/>
              <a:pPr>
                <a:defRPr/>
              </a:pPr>
              <a:t>‹#›</a:t>
            </a:fld>
            <a:endParaRPr lang="en-US"/>
          </a:p>
        </p:txBody>
      </p:sp>
    </p:spTree>
    <p:extLst>
      <p:ext uri="{BB962C8B-B14F-4D97-AF65-F5344CB8AC3E}">
        <p14:creationId xmlns:p14="http://schemas.microsoft.com/office/powerpoint/2010/main" val="94867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0" i="0">
                <a:latin typeface="Soleil" panose="02000503030000020004" pitchFamily="2" charset="77"/>
              </a:defRPr>
            </a:lvl1pPr>
            <a:lvl2pPr>
              <a:defRPr sz="2800" b="0" i="0">
                <a:latin typeface="Soleil" panose="02000503030000020004" pitchFamily="2" charset="77"/>
              </a:defRPr>
            </a:lvl2pPr>
            <a:lvl3pPr>
              <a:defRPr sz="2400" b="0" i="0">
                <a:latin typeface="Soleil" panose="02000503030000020004" pitchFamily="2" charset="77"/>
              </a:defRPr>
            </a:lvl3pPr>
            <a:lvl4pPr>
              <a:defRPr sz="2000" b="0" i="0">
                <a:latin typeface="Soleil" panose="02000503030000020004" pitchFamily="2" charset="77"/>
              </a:defRPr>
            </a:lvl4pPr>
            <a:lvl5pPr>
              <a:defRPr sz="2000" b="0" i="0">
                <a:latin typeface="Soleil" panose="02000503030000020004"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oleil" panose="0200050303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5EDDD3B-5A6C-1440-988D-06539202EA32}"/>
              </a:ext>
            </a:extLst>
          </p:cNvPr>
          <p:cNvSpPr>
            <a:spLocks noGrp="1"/>
          </p:cNvSpPr>
          <p:nvPr>
            <p:ph type="dt" sz="half" idx="10"/>
          </p:nvPr>
        </p:nvSpPr>
        <p:spPr/>
        <p:txBody>
          <a:bodyPr/>
          <a:lstStyle>
            <a:lvl1pPr>
              <a:defRPr/>
            </a:lvl1pPr>
          </a:lstStyle>
          <a:p>
            <a:pPr>
              <a:defRPr/>
            </a:pPr>
            <a:fld id="{CE3EF847-5C52-7F44-9F5B-6202B925FCD4}" type="datetimeFigureOut">
              <a:rPr lang="en-US"/>
              <a:pPr>
                <a:defRPr/>
              </a:pPr>
              <a:t>9/11/25</a:t>
            </a:fld>
            <a:endParaRPr lang="en-US"/>
          </a:p>
        </p:txBody>
      </p:sp>
      <p:sp>
        <p:nvSpPr>
          <p:cNvPr id="6" name="Footer Placeholder 4">
            <a:extLst>
              <a:ext uri="{FF2B5EF4-FFF2-40B4-BE49-F238E27FC236}">
                <a16:creationId xmlns:a16="http://schemas.microsoft.com/office/drawing/2014/main" id="{0CD9C481-7990-B747-B8D8-DEF7E2AA1D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A67053-D796-3E4C-B5B6-2ED2EF8969D1}"/>
              </a:ext>
            </a:extLst>
          </p:cNvPr>
          <p:cNvSpPr>
            <a:spLocks noGrp="1"/>
          </p:cNvSpPr>
          <p:nvPr>
            <p:ph type="sldNum" sz="quarter" idx="12"/>
          </p:nvPr>
        </p:nvSpPr>
        <p:spPr/>
        <p:txBody>
          <a:bodyPr/>
          <a:lstStyle>
            <a:lvl1pPr>
              <a:defRPr/>
            </a:lvl1pPr>
          </a:lstStyle>
          <a:p>
            <a:pPr>
              <a:defRPr/>
            </a:pPr>
            <a:fld id="{68E88608-92C7-4C40-9D0F-008FE2B4F4E8}" type="slidenum">
              <a:rPr lang="en-US"/>
              <a:pPr>
                <a:defRPr/>
              </a:pPr>
              <a:t>‹#›</a:t>
            </a:fld>
            <a:endParaRPr lang="en-US"/>
          </a:p>
        </p:txBody>
      </p:sp>
    </p:spTree>
    <p:extLst>
      <p:ext uri="{BB962C8B-B14F-4D97-AF65-F5344CB8AC3E}">
        <p14:creationId xmlns:p14="http://schemas.microsoft.com/office/powerpoint/2010/main" val="250229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5"/>
            </a:gs>
            <a:gs pos="60000">
              <a:srgbClr val="135F94"/>
            </a:gs>
            <a:gs pos="100000">
              <a:schemeClr val="tx1"/>
            </a:gs>
          </a:gsLst>
          <a:lin ang="189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206AB5F-1611-AB45-8D98-BE587340918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CF07A5E-1722-D545-AA76-56580CD34C3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F14C403-4853-4C46-B681-006BF438B7D1}"/>
              </a:ext>
            </a:extLst>
          </p:cNvPr>
          <p:cNvSpPr>
            <a:spLocks noGrp="1"/>
          </p:cNvSpPr>
          <p:nvPr>
            <p:ph type="dt" sz="half" idx="2"/>
          </p:nvPr>
        </p:nvSpPr>
        <p:spPr>
          <a:xfrm>
            <a:off x="838200" y="6356350"/>
            <a:ext cx="2743200" cy="365125"/>
          </a:xfrm>
          <a:prstGeom prst="rect">
            <a:avLst/>
          </a:prstGeom>
          <a:noFill/>
        </p:spPr>
        <p:txBody>
          <a:bodyPr vert="horz" lIns="91440" tIns="45720" rIns="91440" bIns="45720" rtlCol="0" anchor="ctr"/>
          <a:lstStyle>
            <a:lvl1pPr algn="l" eaLnBrk="1" fontAlgn="auto" hangingPunct="1">
              <a:spcBef>
                <a:spcPts val="0"/>
              </a:spcBef>
              <a:spcAft>
                <a:spcPts val="0"/>
              </a:spcAft>
              <a:defRPr sz="1200">
                <a:solidFill>
                  <a:srgbClr val="F2F7FD"/>
                </a:solidFill>
                <a:latin typeface="Soleil" panose="02000503030000020004" pitchFamily="2" charset="77"/>
              </a:defRPr>
            </a:lvl1pPr>
          </a:lstStyle>
          <a:p>
            <a:pPr>
              <a:defRPr/>
            </a:pPr>
            <a:fld id="{63D5EF9E-A2D4-7F48-AA8A-57F1889854E8}" type="datetimeFigureOut">
              <a:rPr lang="en-US"/>
              <a:pPr>
                <a:defRPr/>
              </a:pPr>
              <a:t>9/11/25</a:t>
            </a:fld>
            <a:endParaRPr lang="en-US"/>
          </a:p>
        </p:txBody>
      </p:sp>
      <p:sp>
        <p:nvSpPr>
          <p:cNvPr id="5" name="Footer Placeholder 4">
            <a:extLst>
              <a:ext uri="{FF2B5EF4-FFF2-40B4-BE49-F238E27FC236}">
                <a16:creationId xmlns:a16="http://schemas.microsoft.com/office/drawing/2014/main" id="{AABB4E80-939A-FD4E-ACE0-AFB62F6E0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2F7FD"/>
                </a:solidFill>
                <a:latin typeface="Soleil" panose="02000503030000020004" pitchFamily="2" charset="77"/>
              </a:defRPr>
            </a:lvl1pPr>
          </a:lstStyle>
          <a:p>
            <a:pPr>
              <a:defRPr/>
            </a:pPr>
            <a:endParaRPr lang="en-US"/>
          </a:p>
        </p:txBody>
      </p:sp>
      <p:sp>
        <p:nvSpPr>
          <p:cNvPr id="6" name="Slide Number Placeholder 5">
            <a:extLst>
              <a:ext uri="{FF2B5EF4-FFF2-40B4-BE49-F238E27FC236}">
                <a16:creationId xmlns:a16="http://schemas.microsoft.com/office/drawing/2014/main" id="{BF771963-C293-434F-A76E-CE3EDEDBBE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F2F7FD"/>
                </a:solidFill>
                <a:latin typeface="Soleil" panose="02000503030000020004" pitchFamily="2" charset="77"/>
              </a:defRPr>
            </a:lvl1pPr>
          </a:lstStyle>
          <a:p>
            <a:pPr>
              <a:defRPr/>
            </a:pPr>
            <a:fld id="{C3535DDB-E139-2C4C-8D10-3453A35122EE}" type="slidenum">
              <a:rPr lang="en-US"/>
              <a:pPr>
                <a:defRPr/>
              </a:pPr>
              <a:t>‹#›</a:t>
            </a:fld>
            <a:endParaRPr lang="en-US"/>
          </a:p>
        </p:txBody>
      </p:sp>
      <p:pic>
        <p:nvPicPr>
          <p:cNvPr id="1031" name="Picture 7" descr="Icon&#10;&#10;Description automatically generated">
            <a:extLst>
              <a:ext uri="{FF2B5EF4-FFF2-40B4-BE49-F238E27FC236}">
                <a16:creationId xmlns:a16="http://schemas.microsoft.com/office/drawing/2014/main" id="{BB11C6CE-1E3E-694D-AB09-117C3E8F2FCF}"/>
              </a:ext>
            </a:extLst>
          </p:cNvPr>
          <p:cNvPicPr>
            <a:picLocks noChangeAspect="1" noChangeArrowheads="1"/>
          </p:cNvPicPr>
          <p:nvPr userDrawn="1"/>
        </p:nvPicPr>
        <p:blipFill>
          <a:blip>
            <a:extLst>
              <a:ext uri="{28A0092B-C50C-407E-A947-70E740481C1C}">
                <a14:useLocalDpi xmlns:a14="http://schemas.microsoft.com/office/drawing/2010/main" val="0"/>
              </a:ext>
            </a:extLst>
          </a:blip>
          <a:srcRect/>
          <a:stretch>
            <a:fillRect/>
          </a:stretch>
        </p:blipFill>
        <p:spPr bwMode="auto">
          <a:xfrm>
            <a:off x="11582400" y="61769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075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ct val="90000"/>
        </a:lnSpc>
        <a:spcBef>
          <a:spcPct val="0"/>
        </a:spcBef>
        <a:spcAft>
          <a:spcPct val="0"/>
        </a:spcAft>
        <a:defRPr sz="4000" b="1" kern="1200">
          <a:solidFill>
            <a:schemeClr val="bg1"/>
          </a:solidFill>
          <a:latin typeface="Soleil" panose="02000503030000020004" pitchFamily="2" charset="77"/>
          <a:ea typeface="+mj-ea"/>
          <a:cs typeface="+mj-cs"/>
        </a:defRPr>
      </a:lvl1pPr>
      <a:lvl2pPr algn="l" rtl="0" eaLnBrk="0" fontAlgn="base" hangingPunct="0">
        <a:lnSpc>
          <a:spcPct val="90000"/>
        </a:lnSpc>
        <a:spcBef>
          <a:spcPct val="0"/>
        </a:spcBef>
        <a:spcAft>
          <a:spcPct val="0"/>
        </a:spcAft>
        <a:defRPr sz="4000" b="1">
          <a:solidFill>
            <a:schemeClr val="bg1"/>
          </a:solidFill>
          <a:latin typeface="Soleil" panose="02000503030000020004" pitchFamily="2" charset="77"/>
        </a:defRPr>
      </a:lvl2pPr>
      <a:lvl3pPr algn="l" rtl="0" eaLnBrk="0" fontAlgn="base" hangingPunct="0">
        <a:lnSpc>
          <a:spcPct val="90000"/>
        </a:lnSpc>
        <a:spcBef>
          <a:spcPct val="0"/>
        </a:spcBef>
        <a:spcAft>
          <a:spcPct val="0"/>
        </a:spcAft>
        <a:defRPr sz="4000" b="1">
          <a:solidFill>
            <a:schemeClr val="bg1"/>
          </a:solidFill>
          <a:latin typeface="Soleil" panose="02000503030000020004" pitchFamily="2" charset="77"/>
        </a:defRPr>
      </a:lvl3pPr>
      <a:lvl4pPr algn="l" rtl="0" eaLnBrk="0" fontAlgn="base" hangingPunct="0">
        <a:lnSpc>
          <a:spcPct val="90000"/>
        </a:lnSpc>
        <a:spcBef>
          <a:spcPct val="0"/>
        </a:spcBef>
        <a:spcAft>
          <a:spcPct val="0"/>
        </a:spcAft>
        <a:defRPr sz="4000" b="1">
          <a:solidFill>
            <a:schemeClr val="bg1"/>
          </a:solidFill>
          <a:latin typeface="Soleil" panose="02000503030000020004" pitchFamily="2" charset="77"/>
        </a:defRPr>
      </a:lvl4pPr>
      <a:lvl5pPr algn="l" rtl="0" eaLnBrk="0" fontAlgn="base" hangingPunct="0">
        <a:lnSpc>
          <a:spcPct val="90000"/>
        </a:lnSpc>
        <a:spcBef>
          <a:spcPct val="0"/>
        </a:spcBef>
        <a:spcAft>
          <a:spcPct val="0"/>
        </a:spcAft>
        <a:defRPr sz="4000" b="1">
          <a:solidFill>
            <a:schemeClr val="bg1"/>
          </a:solidFill>
          <a:latin typeface="Soleil" panose="02000503030000020004" pitchFamily="2" charset="77"/>
        </a:defRPr>
      </a:lvl5pPr>
      <a:lvl6pPr marL="457200" algn="l" rtl="0" fontAlgn="base">
        <a:lnSpc>
          <a:spcPct val="90000"/>
        </a:lnSpc>
        <a:spcBef>
          <a:spcPct val="0"/>
        </a:spcBef>
        <a:spcAft>
          <a:spcPct val="0"/>
        </a:spcAft>
        <a:defRPr sz="4000" b="1">
          <a:solidFill>
            <a:schemeClr val="bg1"/>
          </a:solidFill>
          <a:latin typeface="Soleil" panose="02000503030000020004" pitchFamily="2" charset="77"/>
        </a:defRPr>
      </a:lvl6pPr>
      <a:lvl7pPr marL="914400" algn="l" rtl="0" fontAlgn="base">
        <a:lnSpc>
          <a:spcPct val="90000"/>
        </a:lnSpc>
        <a:spcBef>
          <a:spcPct val="0"/>
        </a:spcBef>
        <a:spcAft>
          <a:spcPct val="0"/>
        </a:spcAft>
        <a:defRPr sz="4000" b="1">
          <a:solidFill>
            <a:schemeClr val="bg1"/>
          </a:solidFill>
          <a:latin typeface="Soleil" panose="02000503030000020004" pitchFamily="2" charset="77"/>
        </a:defRPr>
      </a:lvl7pPr>
      <a:lvl8pPr marL="1371600" algn="l" rtl="0" fontAlgn="base">
        <a:lnSpc>
          <a:spcPct val="90000"/>
        </a:lnSpc>
        <a:spcBef>
          <a:spcPct val="0"/>
        </a:spcBef>
        <a:spcAft>
          <a:spcPct val="0"/>
        </a:spcAft>
        <a:defRPr sz="4000" b="1">
          <a:solidFill>
            <a:schemeClr val="bg1"/>
          </a:solidFill>
          <a:latin typeface="Soleil" panose="02000503030000020004" pitchFamily="2" charset="77"/>
        </a:defRPr>
      </a:lvl8pPr>
      <a:lvl9pPr marL="1828800" algn="l" rtl="0" fontAlgn="base">
        <a:lnSpc>
          <a:spcPct val="90000"/>
        </a:lnSpc>
        <a:spcBef>
          <a:spcPct val="0"/>
        </a:spcBef>
        <a:spcAft>
          <a:spcPct val="0"/>
        </a:spcAft>
        <a:defRPr sz="4000" b="1">
          <a:solidFill>
            <a:schemeClr val="bg1"/>
          </a:solidFill>
          <a:latin typeface="Soleil" panose="02000503030000020004" pitchFamily="2" charset="77"/>
        </a:defRPr>
      </a:lvl9pPr>
    </p:titleStyle>
    <p:bodyStyle>
      <a:lvl1pPr algn="l" rtl="0" eaLnBrk="0" fontAlgn="base" hangingPunct="0">
        <a:lnSpc>
          <a:spcPct val="90000"/>
        </a:lnSpc>
        <a:spcBef>
          <a:spcPts val="1000"/>
        </a:spcBef>
        <a:spcAft>
          <a:spcPct val="0"/>
        </a:spcAft>
        <a:defRPr sz="2600" kern="1200">
          <a:solidFill>
            <a:schemeClr val="bg1"/>
          </a:solidFill>
          <a:latin typeface="Soleil" panose="02000503030000020004" pitchFamily="2" charset="77"/>
          <a:ea typeface="+mn-ea"/>
          <a:cs typeface="+mn-cs"/>
        </a:defRPr>
      </a:lvl1pPr>
      <a:lvl2pPr marL="457200" algn="l" rtl="0" eaLnBrk="0" fontAlgn="base" hangingPunct="0">
        <a:lnSpc>
          <a:spcPct val="90000"/>
        </a:lnSpc>
        <a:spcBef>
          <a:spcPts val="500"/>
        </a:spcBef>
        <a:spcAft>
          <a:spcPct val="0"/>
        </a:spcAft>
        <a:defRPr sz="2400" kern="1200">
          <a:solidFill>
            <a:schemeClr val="bg1"/>
          </a:solidFill>
          <a:latin typeface="Soleil" panose="02000503030000020004" pitchFamily="2" charset="77"/>
          <a:ea typeface="+mn-ea"/>
          <a:cs typeface="+mn-cs"/>
        </a:defRPr>
      </a:lvl2pPr>
      <a:lvl3pPr marL="914400" algn="l" rtl="0" eaLnBrk="0" fontAlgn="base" hangingPunct="0">
        <a:lnSpc>
          <a:spcPct val="90000"/>
        </a:lnSpc>
        <a:spcBef>
          <a:spcPts val="500"/>
        </a:spcBef>
        <a:spcAft>
          <a:spcPct val="0"/>
        </a:spcAft>
        <a:defRPr sz="2000" kern="1200">
          <a:solidFill>
            <a:schemeClr val="bg1"/>
          </a:solidFill>
          <a:latin typeface="Soleil" panose="02000503030000020004" pitchFamily="2" charset="77"/>
          <a:ea typeface="+mn-ea"/>
          <a:cs typeface="+mn-cs"/>
        </a:defRPr>
      </a:lvl3pPr>
      <a:lvl4pPr marL="1371600" algn="l" rtl="0" eaLnBrk="0" fontAlgn="base" hangingPunct="0">
        <a:lnSpc>
          <a:spcPct val="90000"/>
        </a:lnSpc>
        <a:spcBef>
          <a:spcPts val="500"/>
        </a:spcBef>
        <a:spcAft>
          <a:spcPct val="0"/>
        </a:spcAft>
        <a:defRPr kern="1200">
          <a:solidFill>
            <a:schemeClr val="bg1"/>
          </a:solidFill>
          <a:latin typeface="Soleil" panose="02000503030000020004" pitchFamily="2" charset="77"/>
          <a:ea typeface="+mn-ea"/>
          <a:cs typeface="+mn-cs"/>
        </a:defRPr>
      </a:lvl4pPr>
      <a:lvl5pPr marL="1828800" algn="l" rtl="0" eaLnBrk="0" fontAlgn="base" hangingPunct="0">
        <a:lnSpc>
          <a:spcPct val="90000"/>
        </a:lnSpc>
        <a:spcBef>
          <a:spcPts val="500"/>
        </a:spcBef>
        <a:spcAft>
          <a:spcPct val="0"/>
        </a:spcAft>
        <a:defRPr kern="1200">
          <a:solidFill>
            <a:schemeClr val="bg1"/>
          </a:solidFill>
          <a:latin typeface="Soleil" panose="020005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5CF3-687F-E641-8A39-946E358189B0}"/>
              </a:ext>
            </a:extLst>
          </p:cNvPr>
          <p:cNvSpPr>
            <a:spLocks noGrp="1"/>
          </p:cNvSpPr>
          <p:nvPr>
            <p:ph type="ctrTitle"/>
          </p:nvPr>
        </p:nvSpPr>
        <p:spPr>
          <a:xfrm>
            <a:off x="1199062" y="3429000"/>
            <a:ext cx="9793875" cy="872612"/>
          </a:xfrm>
        </p:spPr>
        <p:txBody>
          <a:bodyPr>
            <a:noAutofit/>
          </a:bodyPr>
          <a:lstStyle/>
          <a:p>
            <a:r>
              <a:rPr lang="en-US" sz="6000" dirty="0">
                <a:latin typeface="Soleil Sb" panose="02000503030000020004" pitchFamily="2" charset="77"/>
              </a:rPr>
              <a:t>Group Leader Training </a:t>
            </a:r>
            <a:br>
              <a:rPr lang="en-US" sz="6000" dirty="0">
                <a:latin typeface="Soleil Sb" panose="02000503030000020004" pitchFamily="2" charset="77"/>
              </a:rPr>
            </a:br>
            <a:r>
              <a:rPr lang="en-US" sz="6000" dirty="0">
                <a:latin typeface="Soleil Sb" panose="02000503030000020004" pitchFamily="2" charset="77"/>
              </a:rPr>
              <a:t>Fall Kick-Off – 202</a:t>
            </a:r>
            <a:r>
              <a:rPr lang="en-US" sz="6000" b="0" u="sng" dirty="0">
                <a:latin typeface="Soleil Sb" panose="02000503030000020004" pitchFamily="2" charset="77"/>
              </a:rPr>
              <a:t>5</a:t>
            </a:r>
            <a:br>
              <a:rPr lang="en-US" sz="6000" dirty="0">
                <a:latin typeface="Soleil Sb" panose="02000503030000020004" pitchFamily="2" charset="77"/>
              </a:rPr>
            </a:br>
            <a:endParaRPr lang="en-US" sz="6000" dirty="0">
              <a:latin typeface="Soleil Sb" panose="02000503030000020004" pitchFamily="2" charset="77"/>
            </a:endParaRPr>
          </a:p>
        </p:txBody>
      </p:sp>
      <p:sp>
        <p:nvSpPr>
          <p:cNvPr id="4" name="Subtitle 3">
            <a:extLst>
              <a:ext uri="{FF2B5EF4-FFF2-40B4-BE49-F238E27FC236}">
                <a16:creationId xmlns:a16="http://schemas.microsoft.com/office/drawing/2014/main" id="{D0269D9B-E843-F73A-117B-D65B7C2DB35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257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19E53-1D03-2445-53B1-0FD1710AAD02}"/>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5ADF23-A8E9-1051-BECA-29CA46AD5FF7}"/>
              </a:ext>
            </a:extLst>
          </p:cNvPr>
          <p:cNvSpPr>
            <a:spLocks noGrp="1"/>
          </p:cNvSpPr>
          <p:nvPr>
            <p:ph sz="half" idx="1"/>
          </p:nvPr>
        </p:nvSpPr>
        <p:spPr>
          <a:xfrm>
            <a:off x="1504779" y="527223"/>
            <a:ext cx="10116064" cy="5041557"/>
          </a:xfrm>
        </p:spPr>
        <p:txBody>
          <a:bodyPr anchor="ctr">
            <a:noAutofit/>
          </a:bodyPr>
          <a:lstStyle/>
          <a:p>
            <a:pPr algn="ctr">
              <a:lnSpc>
                <a:spcPct val="100000"/>
              </a:lnSpc>
            </a:pPr>
            <a:r>
              <a:rPr lang="en-US" sz="4000" i="1" dirty="0">
                <a:latin typeface="Soleil Lt" panose="02000503000000020003" pitchFamily="2" charset="77"/>
              </a:rPr>
              <a:t>This year, we need Group Leaders to be </a:t>
            </a:r>
          </a:p>
          <a:p>
            <a:pPr algn="ctr">
              <a:lnSpc>
                <a:spcPct val="100000"/>
              </a:lnSpc>
            </a:pPr>
            <a:r>
              <a:rPr lang="en-US" sz="4000" i="1" dirty="0">
                <a:latin typeface="Soleil Lt" panose="02000503000000020003" pitchFamily="2" charset="77"/>
              </a:rPr>
              <a:t>Prayerful Relational Leaders. </a:t>
            </a:r>
          </a:p>
        </p:txBody>
      </p:sp>
      <p:sp>
        <p:nvSpPr>
          <p:cNvPr id="7" name="Subtitle 2">
            <a:extLst>
              <a:ext uri="{FF2B5EF4-FFF2-40B4-BE49-F238E27FC236}">
                <a16:creationId xmlns:a16="http://schemas.microsoft.com/office/drawing/2014/main" id="{FD9A14F0-0A41-9EE2-D278-D2E81EF2B3A6}"/>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271000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C08C-1905-A10E-6F25-9A24BB1A5B5D}"/>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B23A7A-A17E-EEA7-480E-BA946547B517}"/>
              </a:ext>
            </a:extLst>
          </p:cNvPr>
          <p:cNvSpPr>
            <a:spLocks noGrp="1"/>
          </p:cNvSpPr>
          <p:nvPr>
            <p:ph sz="half" idx="1"/>
          </p:nvPr>
        </p:nvSpPr>
        <p:spPr>
          <a:xfrm>
            <a:off x="1037968" y="554932"/>
            <a:ext cx="10116064" cy="5041557"/>
          </a:xfrm>
        </p:spPr>
        <p:txBody>
          <a:bodyPr anchor="ctr">
            <a:noAutofit/>
          </a:bodyPr>
          <a:lstStyle/>
          <a:p>
            <a:pPr algn="ctr">
              <a:lnSpc>
                <a:spcPct val="100000"/>
              </a:lnSpc>
            </a:pPr>
            <a:r>
              <a:rPr lang="en-US" sz="4000" dirty="0"/>
              <a:t>The Currency of Relational Leadership is Trust. </a:t>
            </a:r>
            <a:endParaRPr lang="en-US" sz="4000" i="1" dirty="0">
              <a:latin typeface="Soleil Lt" panose="02000503000000020003" pitchFamily="2" charset="77"/>
            </a:endParaRPr>
          </a:p>
        </p:txBody>
      </p:sp>
      <p:sp>
        <p:nvSpPr>
          <p:cNvPr id="7" name="Subtitle 2">
            <a:extLst>
              <a:ext uri="{FF2B5EF4-FFF2-40B4-BE49-F238E27FC236}">
                <a16:creationId xmlns:a16="http://schemas.microsoft.com/office/drawing/2014/main" id="{BFFC6615-FDF1-06A0-771A-DCDD2EAABFB7}"/>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225494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F6752-5E03-39E3-39B7-81B62FB48B64}"/>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C2D5396-4AA3-CA54-1454-BCF789CE8D4E}"/>
              </a:ext>
            </a:extLst>
          </p:cNvPr>
          <p:cNvSpPr>
            <a:spLocks noGrp="1"/>
          </p:cNvSpPr>
          <p:nvPr>
            <p:ph sz="half" idx="1"/>
          </p:nvPr>
        </p:nvSpPr>
        <p:spPr>
          <a:xfrm>
            <a:off x="1037968" y="651913"/>
            <a:ext cx="10116064" cy="5433104"/>
          </a:xfrm>
        </p:spPr>
        <p:txBody>
          <a:bodyPr anchor="ctr">
            <a:noAutofit/>
          </a:bodyPr>
          <a:lstStyle/>
          <a:p>
            <a:r>
              <a:rPr lang="en-US" sz="4000" dirty="0"/>
              <a:t>Listening:</a:t>
            </a:r>
          </a:p>
          <a:p>
            <a:r>
              <a:rPr lang="en-US" dirty="0"/>
              <a:t>	</a:t>
            </a:r>
            <a:r>
              <a:rPr lang="en-US" b="1" dirty="0"/>
              <a:t>Active Listening </a:t>
            </a:r>
            <a:r>
              <a:rPr lang="en-US" dirty="0"/>
              <a:t>– means that you can repeat/summarize back 			what is being said to you.</a:t>
            </a:r>
          </a:p>
          <a:p>
            <a:r>
              <a:rPr lang="en-US" dirty="0"/>
              <a:t>	</a:t>
            </a:r>
            <a:r>
              <a:rPr lang="en-US" b="1" dirty="0"/>
              <a:t>Seeking to Understand </a:t>
            </a:r>
            <a:r>
              <a:rPr lang="en-US" dirty="0"/>
              <a:t>– this is more about your heart’s intent. It’s 			not about your perspective, you can share that 				later, it’s first to seek to understand what the other is 			telling you.</a:t>
            </a:r>
          </a:p>
          <a:p>
            <a:r>
              <a:rPr lang="en-US" dirty="0"/>
              <a:t>	</a:t>
            </a:r>
            <a:r>
              <a:rPr lang="en-US" b="1" dirty="0"/>
              <a:t>Taking it to Heart </a:t>
            </a:r>
            <a:r>
              <a:rPr lang="en-US" dirty="0"/>
              <a:t>– Before you reply in kind, you need to take that 			other person’s words and perspective to heart. Even 			if you profoundly disagree with it. </a:t>
            </a:r>
          </a:p>
        </p:txBody>
      </p:sp>
      <p:sp>
        <p:nvSpPr>
          <p:cNvPr id="7" name="Subtitle 2">
            <a:extLst>
              <a:ext uri="{FF2B5EF4-FFF2-40B4-BE49-F238E27FC236}">
                <a16:creationId xmlns:a16="http://schemas.microsoft.com/office/drawing/2014/main" id="{9BBCA0CA-B070-2EDC-AB7B-AF3479D2C87F}"/>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147486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BA4D6-E598-4070-64F3-A33F2BEBA5AB}"/>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53E01DF-0C58-BC2A-A3DB-61BB21CD8A18}"/>
              </a:ext>
            </a:extLst>
          </p:cNvPr>
          <p:cNvSpPr>
            <a:spLocks noGrp="1"/>
          </p:cNvSpPr>
          <p:nvPr>
            <p:ph sz="half" idx="1"/>
          </p:nvPr>
        </p:nvSpPr>
        <p:spPr>
          <a:xfrm>
            <a:off x="814735" y="444096"/>
            <a:ext cx="10562530" cy="5041557"/>
          </a:xfrm>
        </p:spPr>
        <p:txBody>
          <a:bodyPr anchor="ctr">
            <a:noAutofit/>
          </a:bodyPr>
          <a:lstStyle/>
          <a:p>
            <a:r>
              <a:rPr lang="en-US" sz="4000" dirty="0"/>
              <a:t>Caring:</a:t>
            </a:r>
          </a:p>
          <a:p>
            <a:r>
              <a:rPr lang="en-US" dirty="0"/>
              <a:t>	Taking the Initiative – Don’t wait for people to reach out, be pro-active</a:t>
            </a:r>
          </a:p>
          <a:p>
            <a:r>
              <a:rPr lang="en-US" dirty="0"/>
              <a:t>	</a:t>
            </a:r>
          </a:p>
          <a:p>
            <a:r>
              <a:rPr lang="en-US" dirty="0"/>
              <a:t>	Following-up (Action Steps) - You are the one who follows up. Give 	yourself plenty of grace for this. You are not God. You cannot solve it. 	You can only take a step in following up. </a:t>
            </a:r>
          </a:p>
          <a:p>
            <a:r>
              <a:rPr lang="en-US" dirty="0"/>
              <a:t>	</a:t>
            </a:r>
          </a:p>
        </p:txBody>
      </p:sp>
      <p:sp>
        <p:nvSpPr>
          <p:cNvPr id="7" name="Subtitle 2">
            <a:extLst>
              <a:ext uri="{FF2B5EF4-FFF2-40B4-BE49-F238E27FC236}">
                <a16:creationId xmlns:a16="http://schemas.microsoft.com/office/drawing/2014/main" id="{AB4E39D6-F342-0568-527E-BBC154FD1563}"/>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203791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0C3DA-A36E-5D94-C3FA-20E8F7249D07}"/>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BA2BE9E-06B9-247E-A34C-7646DE261E04}"/>
              </a:ext>
            </a:extLst>
          </p:cNvPr>
          <p:cNvSpPr>
            <a:spLocks noGrp="1"/>
          </p:cNvSpPr>
          <p:nvPr>
            <p:ph sz="half" idx="1"/>
          </p:nvPr>
        </p:nvSpPr>
        <p:spPr>
          <a:xfrm>
            <a:off x="1037968" y="762750"/>
            <a:ext cx="10116064" cy="5041557"/>
          </a:xfrm>
        </p:spPr>
        <p:txBody>
          <a:bodyPr anchor="ctr">
            <a:noAutofit/>
          </a:bodyPr>
          <a:lstStyle/>
          <a:p>
            <a:r>
              <a:rPr lang="en-US" sz="7200" dirty="0"/>
              <a:t>A Critical Season of Prayer</a:t>
            </a:r>
          </a:p>
        </p:txBody>
      </p:sp>
      <p:sp>
        <p:nvSpPr>
          <p:cNvPr id="7" name="Subtitle 2">
            <a:extLst>
              <a:ext uri="{FF2B5EF4-FFF2-40B4-BE49-F238E27FC236}">
                <a16:creationId xmlns:a16="http://schemas.microsoft.com/office/drawing/2014/main" id="{9F03944F-B4F1-89F9-AC52-6E13C16F00D5}"/>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1618017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E13B2-C841-1632-DDEB-CA77F61EC6B4}"/>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94F68A-1CAE-34B1-571C-E042B4881620}"/>
              </a:ext>
            </a:extLst>
          </p:cNvPr>
          <p:cNvSpPr>
            <a:spLocks noGrp="1"/>
          </p:cNvSpPr>
          <p:nvPr>
            <p:ph sz="half" idx="1"/>
          </p:nvPr>
        </p:nvSpPr>
        <p:spPr>
          <a:xfrm>
            <a:off x="4867188" y="5709512"/>
            <a:ext cx="3570229" cy="761997"/>
          </a:xfrm>
        </p:spPr>
        <p:txBody>
          <a:bodyPr anchor="ctr">
            <a:noAutofit/>
          </a:bodyPr>
          <a:lstStyle/>
          <a:p>
            <a:r>
              <a:rPr lang="en-US" dirty="0"/>
              <a:t>Fall 2025 Sermon Series</a:t>
            </a:r>
          </a:p>
        </p:txBody>
      </p:sp>
      <p:sp>
        <p:nvSpPr>
          <p:cNvPr id="7" name="Subtitle 2">
            <a:extLst>
              <a:ext uri="{FF2B5EF4-FFF2-40B4-BE49-F238E27FC236}">
                <a16:creationId xmlns:a16="http://schemas.microsoft.com/office/drawing/2014/main" id="{A55B864E-3481-DF72-E6B6-615BC462190D}"/>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pic>
        <p:nvPicPr>
          <p:cNvPr id="2" name="Picture 1">
            <a:extLst>
              <a:ext uri="{FF2B5EF4-FFF2-40B4-BE49-F238E27FC236}">
                <a16:creationId xmlns:a16="http://schemas.microsoft.com/office/drawing/2014/main" id="{1E9D75AB-34FC-1235-E857-C7D98C9E9460}"/>
              </a:ext>
            </a:extLst>
          </p:cNvPr>
          <p:cNvPicPr>
            <a:picLocks noChangeAspect="1"/>
          </p:cNvPicPr>
          <p:nvPr/>
        </p:nvPicPr>
        <p:blipFill>
          <a:blip r:embed="rId3"/>
          <a:stretch>
            <a:fillRect/>
          </a:stretch>
        </p:blipFill>
        <p:spPr>
          <a:xfrm>
            <a:off x="2500745" y="1197333"/>
            <a:ext cx="7772400" cy="4371447"/>
          </a:xfrm>
          <a:prstGeom prst="rect">
            <a:avLst/>
          </a:prstGeom>
        </p:spPr>
      </p:pic>
    </p:spTree>
    <p:extLst>
      <p:ext uri="{BB962C8B-B14F-4D97-AF65-F5344CB8AC3E}">
        <p14:creationId xmlns:p14="http://schemas.microsoft.com/office/powerpoint/2010/main" val="26382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screenshot of a book&#10;&#10;AI-generated content may be incorrect.">
            <a:extLst>
              <a:ext uri="{FF2B5EF4-FFF2-40B4-BE49-F238E27FC236}">
                <a16:creationId xmlns:a16="http://schemas.microsoft.com/office/drawing/2014/main" id="{213E045A-551A-D778-2BD4-4442026143BB}"/>
              </a:ext>
            </a:extLst>
          </p:cNvPr>
          <p:cNvPicPr>
            <a:picLocks noGrp="1" noChangeAspect="1"/>
          </p:cNvPicPr>
          <p:nvPr>
            <p:ph sz="half" idx="1"/>
          </p:nvPr>
        </p:nvPicPr>
        <p:blipFill>
          <a:blip r:embed="rId3"/>
          <a:stretch>
            <a:fillRect/>
          </a:stretch>
        </p:blipFill>
        <p:spPr>
          <a:xfrm>
            <a:off x="2998651" y="1428175"/>
            <a:ext cx="5748609" cy="5041900"/>
          </a:xfrm>
        </p:spPr>
      </p:pic>
      <p:sp>
        <p:nvSpPr>
          <p:cNvPr id="7" name="Subtitle 2">
            <a:extLst>
              <a:ext uri="{FF2B5EF4-FFF2-40B4-BE49-F238E27FC236}">
                <a16:creationId xmlns:a16="http://schemas.microsoft.com/office/drawing/2014/main" id="{674525FA-DF8D-9C4F-971C-B809E41E4069}"/>
              </a:ext>
            </a:extLst>
          </p:cNvPr>
          <p:cNvSpPr txBox="1">
            <a:spLocks/>
          </p:cNvSpPr>
          <p:nvPr/>
        </p:nvSpPr>
        <p:spPr>
          <a:xfrm>
            <a:off x="526473" y="529344"/>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914377" fontAlgn="base">
              <a:lnSpc>
                <a:spcPct val="100000"/>
              </a:lnSpc>
              <a:spcBef>
                <a:spcPts val="500"/>
              </a:spcBef>
            </a:pPr>
            <a:r>
              <a:rPr lang="en-US" sz="2667" dirty="0">
                <a:ln w="6350">
                  <a:noFill/>
                </a:ln>
                <a:solidFill>
                  <a:schemeClr val="bg1"/>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rPr>
              <a:t>Journey Resource Library – </a:t>
            </a:r>
            <a:r>
              <a:rPr lang="en-US" sz="2667" dirty="0" err="1">
                <a:ln w="6350">
                  <a:noFill/>
                </a:ln>
                <a:solidFill>
                  <a:schemeClr val="bg1"/>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rPr>
              <a:t>www.grace.org</a:t>
            </a:r>
            <a:r>
              <a:rPr lang="en-US" sz="2667" dirty="0">
                <a:ln w="6350">
                  <a:noFill/>
                </a:ln>
                <a:solidFill>
                  <a:schemeClr val="bg1"/>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rPr>
              <a:t>/</a:t>
            </a:r>
            <a:r>
              <a:rPr lang="en-US" sz="2667" dirty="0" err="1">
                <a:ln w="6350">
                  <a:noFill/>
                </a:ln>
                <a:solidFill>
                  <a:schemeClr val="bg1"/>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rPr>
              <a:t>jrl</a:t>
            </a:r>
            <a:endParaRPr lang="en-US" sz="2667" dirty="0">
              <a:ln w="6350">
                <a:noFill/>
              </a:ln>
              <a:solidFill>
                <a:schemeClr val="bg1"/>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3353309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11C47-6488-BB9E-ECF9-109C815B9EF3}"/>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3DB19D6-F0FF-3E23-387A-FAB3E10000AC}"/>
              </a:ext>
            </a:extLst>
          </p:cNvPr>
          <p:cNvSpPr>
            <a:spLocks noGrp="1"/>
          </p:cNvSpPr>
          <p:nvPr>
            <p:ph sz="half" idx="1"/>
          </p:nvPr>
        </p:nvSpPr>
        <p:spPr>
          <a:xfrm>
            <a:off x="1504779" y="527223"/>
            <a:ext cx="10116064" cy="5041557"/>
          </a:xfrm>
        </p:spPr>
        <p:txBody>
          <a:bodyPr anchor="ctr">
            <a:noAutofit/>
          </a:bodyPr>
          <a:lstStyle/>
          <a:p>
            <a:pPr algn="ctr"/>
            <a:r>
              <a:rPr lang="en-US" sz="4000" dirty="0"/>
              <a:t>Connect Sunday for Life Groups</a:t>
            </a:r>
          </a:p>
          <a:p>
            <a:pPr algn="ctr"/>
            <a:r>
              <a:rPr lang="en-US" sz="4000" dirty="0"/>
              <a:t>September 21</a:t>
            </a:r>
            <a:r>
              <a:rPr lang="en-US" sz="4000" baseline="30000" dirty="0"/>
              <a:t>st</a:t>
            </a:r>
            <a:endParaRPr lang="en-US" sz="4000" dirty="0"/>
          </a:p>
          <a:p>
            <a:pPr algn="ctr"/>
            <a:endParaRPr lang="en-US" dirty="0"/>
          </a:p>
        </p:txBody>
      </p:sp>
      <p:sp>
        <p:nvSpPr>
          <p:cNvPr id="7" name="Subtitle 2">
            <a:extLst>
              <a:ext uri="{FF2B5EF4-FFF2-40B4-BE49-F238E27FC236}">
                <a16:creationId xmlns:a16="http://schemas.microsoft.com/office/drawing/2014/main" id="{6D09C827-ABA7-EF5A-96DC-EA56413652B1}"/>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3411745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35119-5075-E1E1-395E-7FE787F0A48B}"/>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F91438F-4BDE-F462-C997-755C8D823AA4}"/>
              </a:ext>
            </a:extLst>
          </p:cNvPr>
          <p:cNvSpPr>
            <a:spLocks noGrp="1"/>
          </p:cNvSpPr>
          <p:nvPr>
            <p:ph sz="half" idx="1"/>
          </p:nvPr>
        </p:nvSpPr>
        <p:spPr>
          <a:xfrm>
            <a:off x="1504779" y="527223"/>
            <a:ext cx="10116064" cy="5041557"/>
          </a:xfrm>
        </p:spPr>
        <p:txBody>
          <a:bodyPr anchor="ctr">
            <a:noAutofit/>
          </a:bodyPr>
          <a:lstStyle/>
          <a:p>
            <a:r>
              <a:rPr lang="en-US" dirty="0"/>
              <a:t>Conclusion:</a:t>
            </a:r>
          </a:p>
        </p:txBody>
      </p:sp>
      <p:sp>
        <p:nvSpPr>
          <p:cNvPr id="7" name="Subtitle 2">
            <a:extLst>
              <a:ext uri="{FF2B5EF4-FFF2-40B4-BE49-F238E27FC236}">
                <a16:creationId xmlns:a16="http://schemas.microsoft.com/office/drawing/2014/main" id="{B463EFC5-AD52-E98D-BAC6-824958590E36}"/>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414632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CAE12-5612-EC68-25F4-DBDEACD7FEA1}"/>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E81814D-0904-7F48-4554-827A5F3BF441}"/>
              </a:ext>
            </a:extLst>
          </p:cNvPr>
          <p:cNvSpPr>
            <a:spLocks noGrp="1"/>
          </p:cNvSpPr>
          <p:nvPr>
            <p:ph sz="half" idx="1"/>
          </p:nvPr>
        </p:nvSpPr>
        <p:spPr>
          <a:xfrm>
            <a:off x="1504779" y="527223"/>
            <a:ext cx="10116064" cy="5041557"/>
          </a:xfrm>
        </p:spPr>
        <p:txBody>
          <a:bodyPr anchor="ctr">
            <a:noAutofit/>
          </a:bodyPr>
          <a:lstStyle/>
          <a:p>
            <a:pPr algn="ctr">
              <a:lnSpc>
                <a:spcPct val="100000"/>
              </a:lnSpc>
            </a:pPr>
            <a:r>
              <a:rPr lang="en-US" sz="4000" i="1" dirty="0">
                <a:latin typeface="Soleil Lt" panose="02000503000000020003" pitchFamily="2" charset="77"/>
              </a:rPr>
              <a:t>This year, we need Group Leaders to be </a:t>
            </a:r>
          </a:p>
          <a:p>
            <a:pPr algn="ctr">
              <a:lnSpc>
                <a:spcPct val="100000"/>
              </a:lnSpc>
            </a:pPr>
            <a:r>
              <a:rPr lang="en-US" sz="4000" i="1" dirty="0">
                <a:latin typeface="Soleil Lt" panose="02000503000000020003" pitchFamily="2" charset="77"/>
              </a:rPr>
              <a:t>Prayerful Relational Leaders. </a:t>
            </a:r>
          </a:p>
        </p:txBody>
      </p:sp>
      <p:sp>
        <p:nvSpPr>
          <p:cNvPr id="7" name="Subtitle 2">
            <a:extLst>
              <a:ext uri="{FF2B5EF4-FFF2-40B4-BE49-F238E27FC236}">
                <a16:creationId xmlns:a16="http://schemas.microsoft.com/office/drawing/2014/main" id="{0C83E199-02A7-760E-72F8-7A05123A0292}"/>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180739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A568-9C4E-E21F-2FCE-4A1E57B0ABA6}"/>
              </a:ext>
            </a:extLst>
          </p:cNvPr>
          <p:cNvSpPr>
            <a:spLocks noGrp="1"/>
          </p:cNvSpPr>
          <p:nvPr>
            <p:ph type="title"/>
          </p:nvPr>
        </p:nvSpPr>
        <p:spPr>
          <a:xfrm>
            <a:off x="838200" y="120216"/>
            <a:ext cx="10515600" cy="1325563"/>
          </a:xfrm>
        </p:spPr>
        <p:txBody>
          <a:bodyPr/>
          <a:lstStyle/>
          <a:p>
            <a:pPr algn="ctr"/>
            <a:r>
              <a:rPr lang="en-US" sz="4800" dirty="0"/>
              <a:t>Talk to Each Other </a:t>
            </a:r>
            <a:r>
              <a:rPr lang="en-US" sz="4800" dirty="0">
                <a:sym typeface="Wingdings" pitchFamily="2" charset="2"/>
              </a:rPr>
              <a:t>:)</a:t>
            </a:r>
            <a:endParaRPr lang="en-US" sz="4800" dirty="0"/>
          </a:p>
        </p:txBody>
      </p:sp>
      <p:sp>
        <p:nvSpPr>
          <p:cNvPr id="3" name="Content Placeholder 2">
            <a:extLst>
              <a:ext uri="{FF2B5EF4-FFF2-40B4-BE49-F238E27FC236}">
                <a16:creationId xmlns:a16="http://schemas.microsoft.com/office/drawing/2014/main" id="{A54F64E7-44F3-0296-E957-CEE6495EACAF}"/>
              </a:ext>
            </a:extLst>
          </p:cNvPr>
          <p:cNvSpPr>
            <a:spLocks noGrp="1"/>
          </p:cNvSpPr>
          <p:nvPr>
            <p:ph sz="half" idx="1"/>
          </p:nvPr>
        </p:nvSpPr>
        <p:spPr>
          <a:xfrm>
            <a:off x="0" y="1108362"/>
            <a:ext cx="12066494" cy="5283057"/>
          </a:xfrm>
        </p:spPr>
        <p:txBody>
          <a:bodyPr/>
          <a:lstStyle/>
          <a:p>
            <a:r>
              <a:rPr lang="en-US" sz="2800" dirty="0"/>
              <a:t>Optional Ice-Breaker Question:</a:t>
            </a:r>
          </a:p>
          <a:p>
            <a:r>
              <a:rPr lang="en-US" sz="2800" dirty="0"/>
              <a:t>	- Our Summer was great, we did this _________ </a:t>
            </a:r>
          </a:p>
          <a:p>
            <a:r>
              <a:rPr lang="en-US" sz="2800" dirty="0"/>
              <a:t>	 but also this happened ________.</a:t>
            </a:r>
          </a:p>
          <a:p>
            <a:r>
              <a:rPr lang="en-US" sz="2800" dirty="0"/>
              <a:t>	- Fall Delights – You can only pick two: – Cider Donuts, </a:t>
            </a:r>
          </a:p>
          <a:p>
            <a:r>
              <a:rPr lang="en-US" sz="2800" dirty="0"/>
              <a:t>	Pumpkin Spice, Sleeping with windows open, Flannel.</a:t>
            </a:r>
          </a:p>
          <a:p>
            <a:endParaRPr lang="en-US" sz="2800" dirty="0"/>
          </a:p>
          <a:p>
            <a:r>
              <a:rPr lang="en-US" sz="2800" dirty="0"/>
              <a:t>	- “Did you hear, we are Tim’s favorite Life Group because we updated  our 	attendance on CCB?”</a:t>
            </a:r>
          </a:p>
          <a:p>
            <a:r>
              <a:rPr lang="en-US" sz="2800" dirty="0"/>
              <a:t>	”No my friend! We are Tim’s favorite group because we updated attendance 	and we also use it for communications!”</a:t>
            </a:r>
          </a:p>
          <a:p>
            <a:r>
              <a:rPr lang="en-US" sz="2800" dirty="0"/>
              <a:t>	”We might be getting excommunicated because we still haven’t used it.”</a:t>
            </a:r>
          </a:p>
        </p:txBody>
      </p:sp>
    </p:spTree>
    <p:extLst>
      <p:ext uri="{BB962C8B-B14F-4D97-AF65-F5344CB8AC3E}">
        <p14:creationId xmlns:p14="http://schemas.microsoft.com/office/powerpoint/2010/main" val="565145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0CCE5-84B2-D5AD-77D2-59454D0BD9C0}"/>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C4E99FB-5DDC-FCA9-98E4-B0E0B9F9B81F}"/>
              </a:ext>
            </a:extLst>
          </p:cNvPr>
          <p:cNvSpPr>
            <a:spLocks noGrp="1"/>
          </p:cNvSpPr>
          <p:nvPr>
            <p:ph sz="half" idx="1"/>
          </p:nvPr>
        </p:nvSpPr>
        <p:spPr>
          <a:xfrm>
            <a:off x="351840" y="908221"/>
            <a:ext cx="10116064" cy="5041557"/>
          </a:xfrm>
        </p:spPr>
        <p:txBody>
          <a:bodyPr anchor="ctr">
            <a:noAutofit/>
          </a:bodyPr>
          <a:lstStyle/>
          <a:p>
            <a:pPr algn="ctr">
              <a:lnSpc>
                <a:spcPct val="100000"/>
              </a:lnSpc>
            </a:pPr>
            <a:r>
              <a:rPr lang="en-US" sz="8000" dirty="0">
                <a:latin typeface="Soleil Lt" panose="02000503000000020003" pitchFamily="2" charset="77"/>
              </a:rPr>
              <a:t>Q &amp; A</a:t>
            </a:r>
          </a:p>
          <a:p>
            <a:pPr>
              <a:lnSpc>
                <a:spcPct val="100000"/>
              </a:lnSpc>
            </a:pPr>
            <a:endParaRPr lang="en-US" sz="2400" i="1" dirty="0">
              <a:latin typeface="Soleil Lt" panose="02000503000000020003" pitchFamily="2" charset="77"/>
            </a:endParaRPr>
          </a:p>
          <a:p>
            <a:pPr>
              <a:lnSpc>
                <a:spcPct val="100000"/>
              </a:lnSpc>
            </a:pPr>
            <a:endParaRPr lang="en-US" sz="2400" i="1" dirty="0">
              <a:latin typeface="Soleil Lt" panose="02000503000000020003" pitchFamily="2" charset="77"/>
            </a:endParaRPr>
          </a:p>
        </p:txBody>
      </p:sp>
      <p:sp>
        <p:nvSpPr>
          <p:cNvPr id="7" name="Subtitle 2">
            <a:extLst>
              <a:ext uri="{FF2B5EF4-FFF2-40B4-BE49-F238E27FC236}">
                <a16:creationId xmlns:a16="http://schemas.microsoft.com/office/drawing/2014/main" id="{A61BDB20-A67F-F51E-D4B0-46FD8D5C6B94}"/>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154352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E48C624-D65A-7386-1B07-522426BDB4AF}"/>
              </a:ext>
            </a:extLst>
          </p:cNvPr>
          <p:cNvSpPr>
            <a:spLocks noGrp="1"/>
          </p:cNvSpPr>
          <p:nvPr>
            <p:ph sz="half" idx="1"/>
          </p:nvPr>
        </p:nvSpPr>
        <p:spPr>
          <a:xfrm>
            <a:off x="1504779" y="527223"/>
            <a:ext cx="10116064" cy="5041557"/>
          </a:xfrm>
        </p:spPr>
        <p:txBody>
          <a:bodyPr anchor="ctr">
            <a:noAutofit/>
          </a:bodyPr>
          <a:lstStyle/>
          <a:p>
            <a:pPr algn="ctr">
              <a:lnSpc>
                <a:spcPct val="100000"/>
              </a:lnSpc>
            </a:pPr>
            <a:r>
              <a:rPr lang="en-US" sz="4800" i="1" dirty="0">
                <a:latin typeface="Soleil Lt" panose="02000503000000020003" pitchFamily="2" charset="77"/>
              </a:rPr>
              <a:t>Based on what you heard, what is one thing that you are going to focus on this year in your Group?</a:t>
            </a:r>
          </a:p>
        </p:txBody>
      </p:sp>
      <p:sp>
        <p:nvSpPr>
          <p:cNvPr id="7" name="Subtitle 2">
            <a:extLst>
              <a:ext uri="{FF2B5EF4-FFF2-40B4-BE49-F238E27FC236}">
                <a16:creationId xmlns:a16="http://schemas.microsoft.com/office/drawing/2014/main" id="{674525FA-DF8D-9C4F-971C-B809E41E4069}"/>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262828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01FAA7E-B919-7F00-261C-B7F836CC6F1E}"/>
              </a:ext>
            </a:extLst>
          </p:cNvPr>
          <p:cNvSpPr>
            <a:spLocks noGrp="1"/>
          </p:cNvSpPr>
          <p:nvPr>
            <p:ph type="title"/>
          </p:nvPr>
        </p:nvSpPr>
        <p:spPr>
          <a:xfrm>
            <a:off x="838200" y="681037"/>
            <a:ext cx="10515600" cy="1325563"/>
          </a:xfrm>
        </p:spPr>
        <p:txBody>
          <a:bodyPr/>
          <a:lstStyle/>
          <a:p>
            <a:pPr algn="ctr"/>
            <a:r>
              <a:rPr lang="en-US" sz="4000" dirty="0"/>
              <a:t> </a:t>
            </a:r>
            <a:br>
              <a:rPr lang="en-US" sz="4000" dirty="0"/>
            </a:br>
            <a:r>
              <a:rPr lang="en-US" sz="4000" dirty="0"/>
              <a:t>“Discovering Life with God </a:t>
            </a:r>
            <a:br>
              <a:rPr lang="en-US" sz="4000" dirty="0"/>
            </a:br>
            <a:r>
              <a:rPr lang="en-US" sz="4000" dirty="0"/>
              <a:t>for the Good of the World”</a:t>
            </a:r>
            <a:br>
              <a:rPr lang="en-US" sz="4000" dirty="0"/>
            </a:br>
            <a:endParaRPr lang="en-US" dirty="0"/>
          </a:p>
        </p:txBody>
      </p:sp>
      <p:sp>
        <p:nvSpPr>
          <p:cNvPr id="5" name="Content Placeholder 2">
            <a:extLst>
              <a:ext uri="{FF2B5EF4-FFF2-40B4-BE49-F238E27FC236}">
                <a16:creationId xmlns:a16="http://schemas.microsoft.com/office/drawing/2014/main" id="{8E48C624-D65A-7386-1B07-522426BDB4AF}"/>
              </a:ext>
            </a:extLst>
          </p:cNvPr>
          <p:cNvSpPr>
            <a:spLocks noGrp="1"/>
          </p:cNvSpPr>
          <p:nvPr>
            <p:ph idx="1"/>
          </p:nvPr>
        </p:nvSpPr>
        <p:spPr>
          <a:xfrm>
            <a:off x="838200" y="2101196"/>
            <a:ext cx="10515600" cy="4587701"/>
          </a:xfrm>
        </p:spPr>
        <p:txBody>
          <a:bodyPr wrap="square" anchor="t">
            <a:noAutofit/>
          </a:bodyPr>
          <a:lstStyle/>
          <a:p>
            <a:r>
              <a:rPr lang="en-US" sz="2000" dirty="0"/>
              <a:t>At Grace, we believe Jesus wants to meet you wherever you are, and invite you into an ever-evolving life with him, a journey that is good for you and good for the world.  </a:t>
            </a:r>
          </a:p>
          <a:p>
            <a:endParaRPr lang="en-US" sz="2000" dirty="0"/>
          </a:p>
          <a:p>
            <a:r>
              <a:rPr lang="en-US" sz="2000" dirty="0"/>
              <a:t>This is the Journey of Discipleship.  </a:t>
            </a:r>
          </a:p>
          <a:p>
            <a:endParaRPr lang="en-US" sz="2000" dirty="0"/>
          </a:p>
          <a:p>
            <a:r>
              <a:rPr lang="en-US" sz="2000" dirty="0"/>
              <a:t>We’ve identified three dimensions to the Discipleship Journey at Grace - Life with God, Life with Others, and Life that’s Good for the World. The Journey of Discipleship includes all three realities but looks different in different seasons.</a:t>
            </a:r>
          </a:p>
          <a:p>
            <a:r>
              <a:rPr lang="en-US" sz="2000" dirty="0"/>
              <a:t>As with any other journey, we begin by taking inventory of where we are, where we’re going, and how we’re going to get there, including the steps and resources we’ll need along the way.    </a:t>
            </a:r>
          </a:p>
        </p:txBody>
      </p:sp>
      <p:sp>
        <p:nvSpPr>
          <p:cNvPr id="7" name="Subtitle 2">
            <a:extLst>
              <a:ext uri="{FF2B5EF4-FFF2-40B4-BE49-F238E27FC236}">
                <a16:creationId xmlns:a16="http://schemas.microsoft.com/office/drawing/2014/main" id="{674525FA-DF8D-9C4F-971C-B809E41E4069}"/>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304006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fe With God “…">
            <a:extLst>
              <a:ext uri="{FF2B5EF4-FFF2-40B4-BE49-F238E27FC236}">
                <a16:creationId xmlns:a16="http://schemas.microsoft.com/office/drawing/2014/main" id="{EC0FD878-28C4-0661-AF94-34F1EC39D904}"/>
              </a:ext>
            </a:extLst>
          </p:cNvPr>
          <p:cNvSpPr txBox="1"/>
          <p:nvPr/>
        </p:nvSpPr>
        <p:spPr>
          <a:xfrm>
            <a:off x="757637" y="2732200"/>
            <a:ext cx="4727713" cy="683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7" tIns="33867" rIns="33867" bIns="33867" anchor="ctr">
            <a:spAutoFit/>
          </a:bodyPr>
          <a:lstStyle/>
          <a:p>
            <a:pPr algn="ctr" defTabSz="550320">
              <a:defRPr>
                <a:solidFill>
                  <a:srgbClr val="000000"/>
                </a:solidFill>
                <a:latin typeface="Graphik"/>
                <a:ea typeface="Graphik"/>
                <a:cs typeface="Graphik"/>
                <a:sym typeface="Graphik"/>
              </a:defRPr>
            </a:pPr>
            <a:r>
              <a:rPr sz="1333" b="1" dirty="0">
                <a:solidFill>
                  <a:schemeClr val="bg1"/>
                </a:solidFill>
                <a:latin typeface="Graphik"/>
                <a:sym typeface="Graphik"/>
              </a:rPr>
              <a:t>“Life With God “</a:t>
            </a:r>
          </a:p>
          <a:p>
            <a:pPr algn="ctr" defTabSz="550320">
              <a:defRPr>
                <a:solidFill>
                  <a:srgbClr val="000000"/>
                </a:solidFill>
                <a:latin typeface="Graphik"/>
                <a:ea typeface="Graphik"/>
                <a:cs typeface="Graphik"/>
                <a:sym typeface="Graphik"/>
              </a:defRPr>
            </a:pPr>
            <a:r>
              <a:rPr lang="en-US" sz="1333" dirty="0">
                <a:solidFill>
                  <a:schemeClr val="bg1"/>
                </a:solidFill>
                <a:latin typeface="Graphik"/>
                <a:sym typeface="Graphik"/>
              </a:rPr>
              <a:t>Practices and </a:t>
            </a:r>
            <a:r>
              <a:rPr sz="1333" dirty="0">
                <a:solidFill>
                  <a:schemeClr val="bg1"/>
                </a:solidFill>
                <a:latin typeface="Graphik"/>
                <a:sym typeface="Graphik"/>
              </a:rPr>
              <a:t>Resources </a:t>
            </a:r>
            <a:endParaRPr lang="en-US" sz="1333" dirty="0">
              <a:solidFill>
                <a:schemeClr val="bg1"/>
              </a:solidFill>
              <a:latin typeface="Graphik"/>
              <a:sym typeface="Graphik"/>
            </a:endParaRPr>
          </a:p>
          <a:p>
            <a:pPr algn="ctr" defTabSz="550320">
              <a:defRPr>
                <a:solidFill>
                  <a:srgbClr val="000000"/>
                </a:solidFill>
                <a:latin typeface="Graphik"/>
                <a:ea typeface="Graphik"/>
                <a:cs typeface="Graphik"/>
                <a:sym typeface="Graphik"/>
              </a:defRPr>
            </a:pPr>
            <a:r>
              <a:rPr sz="1333" dirty="0">
                <a:solidFill>
                  <a:schemeClr val="bg1"/>
                </a:solidFill>
                <a:latin typeface="Graphik"/>
                <a:sym typeface="Graphik"/>
              </a:rPr>
              <a:t>for Your Personal Spiritual Formation</a:t>
            </a:r>
          </a:p>
        </p:txBody>
      </p:sp>
      <p:sp>
        <p:nvSpPr>
          <p:cNvPr id="4" name="“Life With Others”…">
            <a:extLst>
              <a:ext uri="{FF2B5EF4-FFF2-40B4-BE49-F238E27FC236}">
                <a16:creationId xmlns:a16="http://schemas.microsoft.com/office/drawing/2014/main" id="{C500F20A-2E80-2F4B-1647-0AD5A594D140}"/>
              </a:ext>
            </a:extLst>
          </p:cNvPr>
          <p:cNvSpPr txBox="1"/>
          <p:nvPr/>
        </p:nvSpPr>
        <p:spPr>
          <a:xfrm>
            <a:off x="9035576" y="4296226"/>
            <a:ext cx="3156425" cy="683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7" tIns="33867" rIns="33867" bIns="33867" anchor="ctr">
            <a:spAutoFit/>
          </a:bodyPr>
          <a:lstStyle/>
          <a:p>
            <a:pPr algn="ctr" defTabSz="550320">
              <a:defRPr>
                <a:solidFill>
                  <a:srgbClr val="000000"/>
                </a:solidFill>
                <a:latin typeface="Graphik"/>
                <a:ea typeface="Graphik"/>
                <a:cs typeface="Graphik"/>
                <a:sym typeface="Graphik"/>
              </a:defRPr>
            </a:pPr>
            <a:r>
              <a:rPr sz="1333" b="1" dirty="0">
                <a:solidFill>
                  <a:schemeClr val="bg1"/>
                </a:solidFill>
                <a:latin typeface="Graphik"/>
                <a:sym typeface="Graphik"/>
              </a:rPr>
              <a:t>“Life With Others”</a:t>
            </a:r>
          </a:p>
          <a:p>
            <a:pPr algn="ctr" defTabSz="550320">
              <a:defRPr>
                <a:solidFill>
                  <a:srgbClr val="000000"/>
                </a:solidFill>
                <a:latin typeface="Graphik"/>
                <a:ea typeface="Graphik"/>
                <a:cs typeface="Graphik"/>
                <a:sym typeface="Graphik"/>
              </a:defRPr>
            </a:pPr>
            <a:r>
              <a:rPr lang="en-US" sz="1333" dirty="0">
                <a:solidFill>
                  <a:schemeClr val="bg1"/>
                </a:solidFill>
                <a:latin typeface="Graphik"/>
                <a:sym typeface="Graphik"/>
              </a:rPr>
              <a:t>Groups </a:t>
            </a:r>
            <a:r>
              <a:rPr sz="1333" dirty="0">
                <a:solidFill>
                  <a:schemeClr val="bg1"/>
                </a:solidFill>
                <a:latin typeface="Graphik"/>
                <a:sym typeface="Graphik"/>
              </a:rPr>
              <a:t>and Resources for Strengthening Your Relationships</a:t>
            </a:r>
            <a:r>
              <a:rPr lang="en-US" sz="1333" dirty="0">
                <a:solidFill>
                  <a:schemeClr val="bg1"/>
                </a:solidFill>
                <a:latin typeface="Graphik"/>
                <a:sym typeface="Graphik"/>
              </a:rPr>
              <a:t> in Community</a:t>
            </a:r>
            <a:r>
              <a:rPr sz="1333" dirty="0">
                <a:solidFill>
                  <a:schemeClr val="bg1"/>
                </a:solidFill>
                <a:latin typeface="Graphik"/>
                <a:sym typeface="Graphik"/>
              </a:rPr>
              <a:t> </a:t>
            </a:r>
          </a:p>
        </p:txBody>
      </p:sp>
      <p:sp>
        <p:nvSpPr>
          <p:cNvPr id="5" name="“For the Good of the World”…">
            <a:extLst>
              <a:ext uri="{FF2B5EF4-FFF2-40B4-BE49-F238E27FC236}">
                <a16:creationId xmlns:a16="http://schemas.microsoft.com/office/drawing/2014/main" id="{A7C20BEF-93A8-6D75-3F58-F39AF4CF9990}"/>
              </a:ext>
            </a:extLst>
          </p:cNvPr>
          <p:cNvSpPr txBox="1"/>
          <p:nvPr/>
        </p:nvSpPr>
        <p:spPr>
          <a:xfrm>
            <a:off x="3679881" y="5272642"/>
            <a:ext cx="2519899" cy="683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7" tIns="33867" rIns="33867" bIns="33867" anchor="ctr">
            <a:spAutoFit/>
          </a:bodyPr>
          <a:lstStyle/>
          <a:p>
            <a:pPr algn="ctr" defTabSz="550320">
              <a:defRPr>
                <a:solidFill>
                  <a:srgbClr val="000000"/>
                </a:solidFill>
                <a:latin typeface="Graphik"/>
                <a:ea typeface="Graphik"/>
                <a:cs typeface="Graphik"/>
                <a:sym typeface="Graphik"/>
              </a:defRPr>
            </a:pPr>
            <a:r>
              <a:rPr sz="1333" b="1" dirty="0">
                <a:solidFill>
                  <a:schemeClr val="bg1"/>
                </a:solidFill>
                <a:latin typeface="Graphik"/>
                <a:sym typeface="Graphik"/>
              </a:rPr>
              <a:t>“For the Good of the World”</a:t>
            </a:r>
          </a:p>
          <a:p>
            <a:pPr algn="ctr" defTabSz="550320">
              <a:defRPr>
                <a:solidFill>
                  <a:srgbClr val="000000"/>
                </a:solidFill>
                <a:latin typeface="Graphik"/>
                <a:ea typeface="Graphik"/>
                <a:cs typeface="Graphik"/>
                <a:sym typeface="Graphik"/>
              </a:defRPr>
            </a:pPr>
            <a:r>
              <a:rPr lang="en-US" sz="1333" dirty="0">
                <a:solidFill>
                  <a:schemeClr val="bg1"/>
                </a:solidFill>
                <a:latin typeface="Graphik"/>
                <a:sym typeface="Graphik"/>
              </a:rPr>
              <a:t>Volunteer, Serving </a:t>
            </a:r>
            <a:r>
              <a:rPr sz="1333" dirty="0">
                <a:solidFill>
                  <a:schemeClr val="bg1"/>
                </a:solidFill>
                <a:latin typeface="Graphik"/>
                <a:sym typeface="Graphik"/>
              </a:rPr>
              <a:t>Experiences </a:t>
            </a:r>
            <a:endParaRPr lang="en-US" sz="1333" dirty="0">
              <a:solidFill>
                <a:schemeClr val="bg1"/>
              </a:solidFill>
              <a:latin typeface="Graphik"/>
              <a:sym typeface="Graphik"/>
            </a:endParaRPr>
          </a:p>
          <a:p>
            <a:pPr algn="ctr" defTabSz="550320">
              <a:defRPr>
                <a:solidFill>
                  <a:srgbClr val="000000"/>
                </a:solidFill>
                <a:latin typeface="Graphik"/>
                <a:ea typeface="Graphik"/>
                <a:cs typeface="Graphik"/>
                <a:sym typeface="Graphik"/>
              </a:defRPr>
            </a:pPr>
            <a:r>
              <a:rPr sz="1333" dirty="0">
                <a:solidFill>
                  <a:schemeClr val="bg1"/>
                </a:solidFill>
                <a:latin typeface="Graphik"/>
                <a:sym typeface="Graphik"/>
              </a:rPr>
              <a:t>and Resources for Missional Living. </a:t>
            </a:r>
          </a:p>
        </p:txBody>
      </p:sp>
      <p:sp>
        <p:nvSpPr>
          <p:cNvPr id="7" name="TextBox 6">
            <a:extLst>
              <a:ext uri="{FF2B5EF4-FFF2-40B4-BE49-F238E27FC236}">
                <a16:creationId xmlns:a16="http://schemas.microsoft.com/office/drawing/2014/main" id="{3DEAA891-F525-1FAD-8D20-BF4CB529E257}"/>
              </a:ext>
            </a:extLst>
          </p:cNvPr>
          <p:cNvSpPr txBox="1"/>
          <p:nvPr/>
        </p:nvSpPr>
        <p:spPr>
          <a:xfrm>
            <a:off x="3121495" y="303061"/>
            <a:ext cx="8121040" cy="995209"/>
          </a:xfrm>
          <a:prstGeom prst="rect">
            <a:avLst/>
          </a:prstGeom>
          <a:noFill/>
        </p:spPr>
        <p:txBody>
          <a:bodyPr wrap="square">
            <a:spAutoFit/>
          </a:bodyPr>
          <a:lstStyle/>
          <a:p>
            <a:pPr algn="ctr" defTabSz="914377"/>
            <a:r>
              <a:rPr lang="en-US" sz="3200" b="1" dirty="0">
                <a:solidFill>
                  <a:schemeClr val="bg1"/>
                </a:solidFill>
                <a:latin typeface="Calibri" panose="020F0502020204030204"/>
              </a:rPr>
              <a:t>The Journey of Discipleship</a:t>
            </a:r>
          </a:p>
          <a:p>
            <a:pPr algn="ctr" defTabSz="914377"/>
            <a:r>
              <a:rPr lang="en-US" sz="2667" dirty="0">
                <a:solidFill>
                  <a:schemeClr val="bg1"/>
                </a:solidFill>
                <a:latin typeface="Calibri" panose="020F0502020204030204"/>
              </a:rPr>
              <a:t>Experiencing “Life with God” by following Jesus together</a:t>
            </a:r>
          </a:p>
        </p:txBody>
      </p:sp>
      <p:sp>
        <p:nvSpPr>
          <p:cNvPr id="8" name="Flowchart: Connector 2">
            <a:extLst>
              <a:ext uri="{FF2B5EF4-FFF2-40B4-BE49-F238E27FC236}">
                <a16:creationId xmlns:a16="http://schemas.microsoft.com/office/drawing/2014/main" id="{BCB8746D-891C-B165-C7A4-668F06710211}"/>
              </a:ext>
            </a:extLst>
          </p:cNvPr>
          <p:cNvSpPr/>
          <p:nvPr/>
        </p:nvSpPr>
        <p:spPr>
          <a:xfrm>
            <a:off x="4818158" y="1333268"/>
            <a:ext cx="4727713" cy="4191464"/>
          </a:xfrm>
          <a:prstGeom prst="flowChartConnector">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200">
              <a:solidFill>
                <a:srgbClr val="FFFFFF"/>
              </a:solidFill>
              <a:latin typeface="Calibri" panose="020F0502020204030204"/>
            </a:endParaRPr>
          </a:p>
        </p:txBody>
      </p:sp>
      <p:sp>
        <p:nvSpPr>
          <p:cNvPr id="9" name="Rectangle 8">
            <a:extLst>
              <a:ext uri="{FF2B5EF4-FFF2-40B4-BE49-F238E27FC236}">
                <a16:creationId xmlns:a16="http://schemas.microsoft.com/office/drawing/2014/main" id="{046039CF-37A3-6AFE-8719-9ECCA71BFC85}"/>
              </a:ext>
            </a:extLst>
          </p:cNvPr>
          <p:cNvSpPr/>
          <p:nvPr/>
        </p:nvSpPr>
        <p:spPr>
          <a:xfrm>
            <a:off x="5439739" y="3129962"/>
            <a:ext cx="3600023" cy="738664"/>
          </a:xfrm>
          <a:prstGeom prst="rect">
            <a:avLst/>
          </a:prstGeom>
          <a:noFill/>
        </p:spPr>
        <p:txBody>
          <a:bodyPr wrap="none" lIns="60960" tIns="30480" rIns="60960" bIns="30480">
            <a:spAutoFit/>
          </a:bodyPr>
          <a:lstStyle/>
          <a:p>
            <a:pPr algn="ctr" defTabSz="914377"/>
            <a:r>
              <a:rPr lang="en-US" sz="4400" dirty="0" err="1">
                <a:ln w="0"/>
                <a:solidFill>
                  <a:srgbClr val="FBD73B"/>
                </a:solidFill>
                <a:effectLst>
                  <a:outerShdw blurRad="38100" dist="25400" dir="5400000" algn="ctr" rotWithShape="0">
                    <a:srgbClr val="6E747A">
                      <a:alpha val="43000"/>
                    </a:srgbClr>
                  </a:outerShdw>
                </a:effectLst>
                <a:latin typeface="Calibri" panose="020F0502020204030204"/>
              </a:rPr>
              <a:t>DiscipleMaking</a:t>
            </a:r>
            <a:endParaRPr lang="en-US" sz="4400" dirty="0">
              <a:ln w="0"/>
              <a:solidFill>
                <a:srgbClr val="FBD73B"/>
              </a:solidFill>
              <a:effectLst>
                <a:outerShdw blurRad="38100" dist="25400" dir="5400000" algn="ctr" rotWithShape="0">
                  <a:srgbClr val="6E747A">
                    <a:alpha val="43000"/>
                  </a:srgbClr>
                </a:outerShdw>
              </a:effectLst>
              <a:latin typeface="Calibri" panose="020F0502020204030204"/>
            </a:endParaRPr>
          </a:p>
        </p:txBody>
      </p:sp>
      <p:pic>
        <p:nvPicPr>
          <p:cNvPr id="10" name="image001.png" descr="image001.png">
            <a:extLst>
              <a:ext uri="{FF2B5EF4-FFF2-40B4-BE49-F238E27FC236}">
                <a16:creationId xmlns:a16="http://schemas.microsoft.com/office/drawing/2014/main" id="{77FC006A-E67E-F372-ED94-1AADCDB2A7A6}"/>
              </a:ext>
            </a:extLst>
          </p:cNvPr>
          <p:cNvPicPr>
            <a:picLocks noChangeAspect="1"/>
          </p:cNvPicPr>
          <p:nvPr/>
        </p:nvPicPr>
        <p:blipFill>
          <a:blip/>
          <a:stretch>
            <a:fillRect/>
          </a:stretch>
        </p:blipFill>
        <p:spPr>
          <a:xfrm>
            <a:off x="12942084" y="8253251"/>
            <a:ext cx="3077763" cy="738664"/>
          </a:xfrm>
          <a:prstGeom prst="rect">
            <a:avLst/>
          </a:prstGeom>
          <a:ln w="12700">
            <a:miter lim="400000"/>
          </a:ln>
        </p:spPr>
      </p:pic>
    </p:spTree>
    <p:extLst>
      <p:ext uri="{BB962C8B-B14F-4D97-AF65-F5344CB8AC3E}">
        <p14:creationId xmlns:p14="http://schemas.microsoft.com/office/powerpoint/2010/main" val="159435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F5662-B5BE-1B40-9131-6546355F4135}"/>
              </a:ext>
            </a:extLst>
          </p:cNvPr>
          <p:cNvSpPr>
            <a:spLocks noGrp="1"/>
          </p:cNvSpPr>
          <p:nvPr>
            <p:ph sz="half" idx="1"/>
          </p:nvPr>
        </p:nvSpPr>
        <p:spPr>
          <a:xfrm>
            <a:off x="1493989" y="473080"/>
            <a:ext cx="10105081" cy="4986640"/>
          </a:xfrm>
        </p:spPr>
        <p:txBody>
          <a:bodyPr anchor="ctr">
            <a:noAutofit/>
          </a:bodyPr>
          <a:lstStyle/>
          <a:p>
            <a:pPr>
              <a:lnSpc>
                <a:spcPct val="100000"/>
              </a:lnSpc>
            </a:pPr>
            <a:r>
              <a:rPr lang="en-US" sz="3200" b="1" dirty="0">
                <a:latin typeface="Soleil Lt" panose="02000503000000020003" pitchFamily="2" charset="77"/>
              </a:rPr>
              <a:t>Group Life Vision &amp; Values</a:t>
            </a:r>
          </a:p>
          <a:p>
            <a:pPr>
              <a:lnSpc>
                <a:spcPct val="100000"/>
              </a:lnSpc>
            </a:pPr>
            <a:r>
              <a:rPr lang="en-US" sz="3200" dirty="0">
                <a:latin typeface="Soleil Lt" panose="02000503000000020003" pitchFamily="2" charset="77"/>
              </a:rPr>
              <a:t>The Journey of Discipleship</a:t>
            </a:r>
          </a:p>
          <a:p>
            <a:pPr lvl="2">
              <a:lnSpc>
                <a:spcPct val="100000"/>
              </a:lnSpc>
            </a:pPr>
            <a:r>
              <a:rPr lang="en-US" sz="2600" dirty="0">
                <a:latin typeface="Soleil Lt" panose="02000503000000020003" pitchFamily="2" charset="77"/>
              </a:rPr>
              <a:t>	-Living out our vision statement </a:t>
            </a:r>
          </a:p>
          <a:p>
            <a:pPr lvl="2">
              <a:lnSpc>
                <a:spcPct val="100000"/>
              </a:lnSpc>
            </a:pPr>
            <a:r>
              <a:rPr lang="en-US" sz="2600" dirty="0">
                <a:latin typeface="Soleil Lt" panose="02000503000000020003" pitchFamily="2" charset="77"/>
              </a:rPr>
              <a:t>	– “Discovering Life with God for the Good of the World.”</a:t>
            </a:r>
          </a:p>
          <a:p>
            <a:pPr marL="914377" lvl="1" indent="-457189">
              <a:lnSpc>
                <a:spcPct val="100000"/>
              </a:lnSpc>
              <a:buFont typeface="Arial" panose="020B0604020202020204" pitchFamily="34" charset="0"/>
              <a:buChar char="•"/>
            </a:pPr>
            <a:r>
              <a:rPr lang="en-US" sz="3000" dirty="0">
                <a:latin typeface="Soleil Lt" panose="02000503000000020003" pitchFamily="2" charset="77"/>
              </a:rPr>
              <a:t>The “With God-Life” Consists of 3 areas:</a:t>
            </a:r>
          </a:p>
          <a:p>
            <a:pPr lvl="3">
              <a:lnSpc>
                <a:spcPct val="100000"/>
              </a:lnSpc>
            </a:pPr>
            <a:r>
              <a:rPr lang="en-US" sz="2000" dirty="0">
                <a:latin typeface="Soleil Lt" panose="02000503000000020003" pitchFamily="2" charset="77"/>
              </a:rPr>
              <a:t>	</a:t>
            </a:r>
            <a:r>
              <a:rPr lang="en-US" sz="2600" dirty="0">
                <a:latin typeface="Soleil Lt" panose="02000503000000020003" pitchFamily="2" charset="77"/>
              </a:rPr>
              <a:t>-  “With God” – Personal Spiritual Formation</a:t>
            </a:r>
          </a:p>
          <a:p>
            <a:pPr lvl="2">
              <a:lnSpc>
                <a:spcPct val="100000"/>
              </a:lnSpc>
            </a:pPr>
            <a:r>
              <a:rPr lang="en-US" sz="2600" dirty="0">
                <a:latin typeface="Soleil Lt" panose="02000503000000020003" pitchFamily="2" charset="77"/>
              </a:rPr>
              <a:t>	- “With Others” – Groups and Community Life</a:t>
            </a:r>
          </a:p>
          <a:p>
            <a:pPr lvl="2">
              <a:lnSpc>
                <a:spcPct val="100000"/>
              </a:lnSpc>
            </a:pPr>
            <a:r>
              <a:rPr lang="en-US" sz="2600" dirty="0">
                <a:latin typeface="Soleil Lt" panose="02000503000000020003" pitchFamily="2" charset="77"/>
              </a:rPr>
              <a:t>	- “For the World” – Volunteering and Serving</a:t>
            </a:r>
          </a:p>
        </p:txBody>
      </p:sp>
    </p:spTree>
    <p:extLst>
      <p:ext uri="{BB962C8B-B14F-4D97-AF65-F5344CB8AC3E}">
        <p14:creationId xmlns:p14="http://schemas.microsoft.com/office/powerpoint/2010/main" val="330760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932AB-EB14-DA81-A165-78B620FF068D}"/>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3A47277-6E6F-BD1A-C266-37EFF7A634B2}"/>
              </a:ext>
            </a:extLst>
          </p:cNvPr>
          <p:cNvSpPr>
            <a:spLocks noGrp="1"/>
          </p:cNvSpPr>
          <p:nvPr>
            <p:ph sz="half" idx="1"/>
          </p:nvPr>
        </p:nvSpPr>
        <p:spPr>
          <a:xfrm>
            <a:off x="512618" y="443345"/>
            <a:ext cx="11180618" cy="4918363"/>
          </a:xfrm>
        </p:spPr>
        <p:txBody>
          <a:bodyPr anchor="ctr">
            <a:noAutofit/>
          </a:bodyPr>
          <a:lstStyle/>
          <a:p>
            <a:pPr>
              <a:lnSpc>
                <a:spcPct val="100000"/>
              </a:lnSpc>
            </a:pPr>
            <a:r>
              <a:rPr lang="en-US" sz="2800" dirty="0"/>
              <a:t>Ministry theme for the 2025-2026 year is …</a:t>
            </a:r>
          </a:p>
          <a:p>
            <a:pPr>
              <a:lnSpc>
                <a:spcPct val="100000"/>
              </a:lnSpc>
            </a:pPr>
            <a:endParaRPr lang="en-US" sz="2800" dirty="0"/>
          </a:p>
          <a:p>
            <a:pPr algn="ctr">
              <a:lnSpc>
                <a:spcPct val="100000"/>
              </a:lnSpc>
            </a:pPr>
            <a:r>
              <a:rPr lang="en-US" sz="6600" i="1" dirty="0"/>
              <a:t>“Centering on Jesus.”</a:t>
            </a:r>
          </a:p>
          <a:p>
            <a:pPr algn="ctr">
              <a:lnSpc>
                <a:spcPct val="100000"/>
              </a:lnSpc>
            </a:pPr>
            <a:endParaRPr lang="en-US" sz="2000" i="1" dirty="0"/>
          </a:p>
          <a:p>
            <a:pPr algn="ctr">
              <a:lnSpc>
                <a:spcPct val="100000"/>
              </a:lnSpc>
            </a:pPr>
            <a:r>
              <a:rPr lang="en-US" dirty="0"/>
              <a:t>“He is before all things, and in him all things hold together.” Colossians 1:17 </a:t>
            </a:r>
          </a:p>
          <a:p>
            <a:pPr>
              <a:lnSpc>
                <a:spcPct val="100000"/>
              </a:lnSpc>
            </a:pPr>
            <a:endParaRPr lang="en-US" sz="3200" i="1" dirty="0">
              <a:solidFill>
                <a:srgbClr val="000000"/>
              </a:solidFill>
              <a:latin typeface="Soleil Lt" panose="02000503000000020003" pitchFamily="2" charset="77"/>
            </a:endParaRPr>
          </a:p>
        </p:txBody>
      </p:sp>
      <p:sp>
        <p:nvSpPr>
          <p:cNvPr id="7" name="Subtitle 2">
            <a:extLst>
              <a:ext uri="{FF2B5EF4-FFF2-40B4-BE49-F238E27FC236}">
                <a16:creationId xmlns:a16="http://schemas.microsoft.com/office/drawing/2014/main" id="{784AECEF-06CE-09F3-6051-E6A14CAFCB1D}"/>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933529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52A8C-FD29-1F6E-A71D-CA9E33EDB58F}"/>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12F5934-7DFB-C4A1-9F22-AC8E1CA6DBF4}"/>
              </a:ext>
            </a:extLst>
          </p:cNvPr>
          <p:cNvSpPr>
            <a:spLocks noGrp="1"/>
          </p:cNvSpPr>
          <p:nvPr>
            <p:ph sz="half" idx="1"/>
          </p:nvPr>
        </p:nvSpPr>
        <p:spPr>
          <a:xfrm>
            <a:off x="1037968" y="527223"/>
            <a:ext cx="10116064" cy="4044777"/>
          </a:xfrm>
        </p:spPr>
        <p:txBody>
          <a:bodyPr anchor="ctr">
            <a:noAutofit/>
          </a:bodyPr>
          <a:lstStyle/>
          <a:p>
            <a:pPr algn="ctr">
              <a:lnSpc>
                <a:spcPct val="100000"/>
              </a:lnSpc>
            </a:pPr>
            <a:r>
              <a:rPr lang="en-US" sz="4000" i="1" dirty="0">
                <a:latin typeface="Soleil Lt" panose="02000503000000020003" pitchFamily="2" charset="77"/>
              </a:rPr>
              <a:t>Discipleship </a:t>
            </a:r>
          </a:p>
          <a:p>
            <a:pPr algn="ctr">
              <a:lnSpc>
                <a:spcPct val="100000"/>
              </a:lnSpc>
            </a:pPr>
            <a:r>
              <a:rPr lang="en-US" sz="4000" i="1" dirty="0">
                <a:latin typeface="Soleil Lt" panose="02000503000000020003" pitchFamily="2" charset="77"/>
              </a:rPr>
              <a:t>What it is, What it isn’t</a:t>
            </a:r>
          </a:p>
          <a:p>
            <a:pPr algn="ctr">
              <a:lnSpc>
                <a:spcPct val="100000"/>
              </a:lnSpc>
            </a:pPr>
            <a:r>
              <a:rPr lang="en-US" dirty="0"/>
              <a:t>Ministry theme for the year is “Centering on Jesus.”</a:t>
            </a:r>
            <a:r>
              <a:rPr lang="en-US" sz="4000" dirty="0"/>
              <a:t> </a:t>
            </a:r>
            <a:endParaRPr lang="en-US" sz="4000" i="1" dirty="0">
              <a:latin typeface="Soleil Lt" panose="02000503000000020003" pitchFamily="2" charset="77"/>
            </a:endParaRPr>
          </a:p>
        </p:txBody>
      </p:sp>
      <p:sp>
        <p:nvSpPr>
          <p:cNvPr id="7" name="Subtitle 2">
            <a:extLst>
              <a:ext uri="{FF2B5EF4-FFF2-40B4-BE49-F238E27FC236}">
                <a16:creationId xmlns:a16="http://schemas.microsoft.com/office/drawing/2014/main" id="{556A5EC7-E627-C9E9-355D-09E63FBC9D7D}"/>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377835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38F65-669A-E291-2A26-ECC6367C5172}"/>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AEFADD5-99CA-D61A-3803-0AE9EDC17653}"/>
              </a:ext>
            </a:extLst>
          </p:cNvPr>
          <p:cNvSpPr>
            <a:spLocks noGrp="1"/>
          </p:cNvSpPr>
          <p:nvPr>
            <p:ph sz="half" idx="1"/>
          </p:nvPr>
        </p:nvSpPr>
        <p:spPr>
          <a:xfrm>
            <a:off x="583451" y="596496"/>
            <a:ext cx="11025098" cy="4668231"/>
          </a:xfrm>
        </p:spPr>
        <p:txBody>
          <a:bodyPr anchor="ctr">
            <a:noAutofit/>
          </a:bodyPr>
          <a:lstStyle/>
          <a:p>
            <a:pPr algn="ctr">
              <a:lnSpc>
                <a:spcPct val="100000"/>
              </a:lnSpc>
            </a:pPr>
            <a:r>
              <a:rPr lang="en-US" sz="4000" i="1" dirty="0">
                <a:latin typeface="Soleil Lt" panose="02000503000000020003" pitchFamily="2" charset="77"/>
              </a:rPr>
              <a:t>We may not have the senior pastor position filled but we have a battalion of Spirit-filled leaders providentially positioned to shepherd our congregation right now. </a:t>
            </a:r>
          </a:p>
          <a:p>
            <a:pPr algn="ctr">
              <a:lnSpc>
                <a:spcPct val="100000"/>
              </a:lnSpc>
            </a:pPr>
            <a:r>
              <a:rPr lang="en-US" sz="4000" i="1" dirty="0">
                <a:latin typeface="Soleil Lt" panose="02000503000000020003" pitchFamily="2" charset="77"/>
              </a:rPr>
              <a:t>Each of you are an essential piece in disciple-making at Grace Chapel.</a:t>
            </a:r>
          </a:p>
        </p:txBody>
      </p:sp>
      <p:sp>
        <p:nvSpPr>
          <p:cNvPr id="7" name="Subtitle 2">
            <a:extLst>
              <a:ext uri="{FF2B5EF4-FFF2-40B4-BE49-F238E27FC236}">
                <a16:creationId xmlns:a16="http://schemas.microsoft.com/office/drawing/2014/main" id="{D14781BF-3F39-DBB9-F83C-BC63A56E7A8D}"/>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113584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E53F8-940C-BCAB-0EB3-86367DCBB54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A7A5542-22C8-7719-56D0-65C7282C1AAE}"/>
              </a:ext>
            </a:extLst>
          </p:cNvPr>
          <p:cNvSpPr>
            <a:spLocks noGrp="1"/>
          </p:cNvSpPr>
          <p:nvPr>
            <p:ph sz="half" idx="1"/>
          </p:nvPr>
        </p:nvSpPr>
        <p:spPr>
          <a:xfrm>
            <a:off x="1504779" y="527223"/>
            <a:ext cx="10116064" cy="5041557"/>
          </a:xfrm>
        </p:spPr>
        <p:txBody>
          <a:bodyPr anchor="ctr">
            <a:noAutofit/>
          </a:bodyPr>
          <a:lstStyle/>
          <a:p>
            <a:pPr algn="ctr">
              <a:lnSpc>
                <a:spcPct val="100000"/>
              </a:lnSpc>
            </a:pPr>
            <a:r>
              <a:rPr lang="en-US" sz="4000" i="1" dirty="0">
                <a:latin typeface="Soleil Lt" panose="02000503000000020003" pitchFamily="2" charset="77"/>
              </a:rPr>
              <a:t>“Leadership begins with listening.” And it’s true.</a:t>
            </a:r>
          </a:p>
          <a:p>
            <a:pPr algn="ctr">
              <a:lnSpc>
                <a:spcPct val="100000"/>
              </a:lnSpc>
            </a:pPr>
            <a:endParaRPr lang="en-US" sz="4000" i="1" dirty="0">
              <a:latin typeface="Soleil Lt" panose="02000503000000020003" pitchFamily="2" charset="77"/>
            </a:endParaRPr>
          </a:p>
          <a:p>
            <a:pPr algn="ctr">
              <a:lnSpc>
                <a:spcPct val="100000"/>
              </a:lnSpc>
            </a:pPr>
            <a:r>
              <a:rPr lang="en-US" sz="4000" i="1" dirty="0">
                <a:latin typeface="Soleil Lt" panose="02000503000000020003" pitchFamily="2" charset="77"/>
              </a:rPr>
              <a:t>We should add two words …</a:t>
            </a:r>
          </a:p>
          <a:p>
            <a:pPr algn="ctr">
              <a:lnSpc>
                <a:spcPct val="100000"/>
              </a:lnSpc>
            </a:pPr>
            <a:r>
              <a:rPr lang="en-US" sz="4000" i="1" dirty="0">
                <a:latin typeface="Soleil Lt" panose="02000503000000020003" pitchFamily="2" charset="77"/>
              </a:rPr>
              <a:t> “Christian Leadership begins with Praying and Listening.”</a:t>
            </a:r>
          </a:p>
          <a:p>
            <a:pPr algn="ctr">
              <a:lnSpc>
                <a:spcPct val="100000"/>
              </a:lnSpc>
            </a:pPr>
            <a:endParaRPr lang="en-US" sz="4000" i="1" dirty="0">
              <a:latin typeface="Soleil Lt" panose="02000503000000020003" pitchFamily="2" charset="77"/>
            </a:endParaRPr>
          </a:p>
        </p:txBody>
      </p:sp>
      <p:sp>
        <p:nvSpPr>
          <p:cNvPr id="7" name="Subtitle 2">
            <a:extLst>
              <a:ext uri="{FF2B5EF4-FFF2-40B4-BE49-F238E27FC236}">
                <a16:creationId xmlns:a16="http://schemas.microsoft.com/office/drawing/2014/main" id="{768F12A2-EEE1-0D47-78C7-B1DFFC145A25}"/>
              </a:ext>
            </a:extLst>
          </p:cNvPr>
          <p:cNvSpPr txBox="1">
            <a:spLocks/>
          </p:cNvSpPr>
          <p:nvPr/>
        </p:nvSpPr>
        <p:spPr>
          <a:xfrm>
            <a:off x="0" y="6085017"/>
            <a:ext cx="9446056" cy="772985"/>
          </a:xfrm>
          <a:prstGeom prst="rect">
            <a:avLst/>
          </a:prstGeom>
        </p:spPr>
        <p:txBody>
          <a:bodyPr vert="horz" lIns="121920" tIns="60960" rIns="121920" bIns="60960" rtlCol="0" anchor="ctr">
            <a:noAutofit/>
          </a:bodyPr>
          <a:lstStyle>
            <a:lvl1pPr marL="0" indent="0" algn="ctr" defTabSz="685800" rtl="0" eaLnBrk="1" latinLnBrk="0" hangingPunct="1">
              <a:lnSpc>
                <a:spcPct val="90000"/>
              </a:lnSpc>
              <a:spcBef>
                <a:spcPts val="750"/>
              </a:spcBef>
              <a:buFontTx/>
              <a:buNone/>
              <a:defRPr sz="1950" b="0" i="0" kern="1200">
                <a:solidFill>
                  <a:srgbClr val="FCD83C"/>
                </a:solidFill>
                <a:latin typeface="Soleil" panose="02000503030000020004" pitchFamily="2" charset="77"/>
                <a:ea typeface="+mn-ea"/>
                <a:cs typeface="+mn-cs"/>
              </a:defRPr>
            </a:lvl1pPr>
            <a:lvl2pPr marL="342900" indent="0" algn="ctr" defTabSz="685800" rtl="0" eaLnBrk="1" latinLnBrk="0" hangingPunct="1">
              <a:lnSpc>
                <a:spcPct val="90000"/>
              </a:lnSpc>
              <a:spcBef>
                <a:spcPts val="375"/>
              </a:spcBef>
              <a:buFontTx/>
              <a:buNone/>
              <a:defRPr sz="1500" b="0" i="0" kern="1200">
                <a:solidFill>
                  <a:schemeClr val="bg1"/>
                </a:solidFill>
                <a:latin typeface="Soleil" panose="02000503030000020004" pitchFamily="2" charset="77"/>
                <a:ea typeface="+mn-ea"/>
                <a:cs typeface="+mn-cs"/>
              </a:defRPr>
            </a:lvl2pPr>
            <a:lvl3pPr marL="685800" indent="0" algn="ctr" defTabSz="685800" rtl="0" eaLnBrk="1" latinLnBrk="0" hangingPunct="1">
              <a:lnSpc>
                <a:spcPct val="90000"/>
              </a:lnSpc>
              <a:spcBef>
                <a:spcPts val="375"/>
              </a:spcBef>
              <a:buFontTx/>
              <a:buNone/>
              <a:defRPr sz="1350" b="0" i="0" kern="1200">
                <a:solidFill>
                  <a:schemeClr val="bg1"/>
                </a:solidFill>
                <a:latin typeface="Soleil" panose="02000503030000020004" pitchFamily="2" charset="77"/>
                <a:ea typeface="+mn-ea"/>
                <a:cs typeface="+mn-cs"/>
              </a:defRPr>
            </a:lvl3pPr>
            <a:lvl4pPr marL="10287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4pPr>
            <a:lvl5pPr marL="1371600" indent="0" algn="ctr" defTabSz="685800" rtl="0" eaLnBrk="1" latinLnBrk="0" hangingPunct="1">
              <a:lnSpc>
                <a:spcPct val="90000"/>
              </a:lnSpc>
              <a:spcBef>
                <a:spcPts val="375"/>
              </a:spcBef>
              <a:buFontTx/>
              <a:buNone/>
              <a:defRPr sz="1200" b="0" i="0" kern="1200">
                <a:solidFill>
                  <a:schemeClr val="bg1"/>
                </a:solidFill>
                <a:latin typeface="Soleil" panose="02000503030000020004" pitchFamily="2" charset="77"/>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defTabSz="914377" fontAlgn="base">
              <a:lnSpc>
                <a:spcPct val="100000"/>
              </a:lnSpc>
              <a:spcBef>
                <a:spcPts val="500"/>
              </a:spcBef>
            </a:pPr>
            <a:endParaRPr lang="en-US" sz="2667" dirty="0">
              <a:ln w="6350">
                <a:noFill/>
              </a:ln>
              <a:solidFill>
                <a:srgbClr val="000000"/>
              </a:solidFill>
              <a:effectLst>
                <a:outerShdw sx="1000" sy="1000" algn="ctr" rotWithShape="0">
                  <a:srgbClr val="000000">
                    <a:alpha val="43137"/>
                  </a:srgbClr>
                </a:outerShdw>
                <a:reflection stA="45000" endPos="0" dist="50800" dir="5400000" sy="-100000" algn="bl" rotWithShape="0"/>
              </a:effectLst>
              <a:latin typeface="Soleil Xb" panose="02000503030000020004" pitchFamily="2" charset="77"/>
            </a:endParaRPr>
          </a:p>
        </p:txBody>
      </p:sp>
    </p:spTree>
    <p:extLst>
      <p:ext uri="{BB962C8B-B14F-4D97-AF65-F5344CB8AC3E}">
        <p14:creationId xmlns:p14="http://schemas.microsoft.com/office/powerpoint/2010/main" val="1585515963"/>
      </p:ext>
    </p:extLst>
  </p:cSld>
  <p:clrMapOvr>
    <a:masterClrMapping/>
  </p:clrMapOvr>
</p:sld>
</file>

<file path=ppt/theme/theme1.xml><?xml version="1.0" encoding="utf-8"?>
<a:theme xmlns:a="http://schemas.openxmlformats.org/drawingml/2006/main" name="1_Office Theme">
  <a:themeElements>
    <a:clrScheme name="Grace Chapel Brand">
      <a:dk1>
        <a:srgbClr val="3B486C"/>
      </a:dk1>
      <a:lt1>
        <a:srgbClr val="FFFFFF"/>
      </a:lt1>
      <a:dk2>
        <a:srgbClr val="125E94"/>
      </a:dk2>
      <a:lt2>
        <a:srgbClr val="F0F6FB"/>
      </a:lt2>
      <a:accent1>
        <a:srgbClr val="FBD73B"/>
      </a:accent1>
      <a:accent2>
        <a:srgbClr val="E92B33"/>
      </a:accent2>
      <a:accent3>
        <a:srgbClr val="80CEC5"/>
      </a:accent3>
      <a:accent4>
        <a:srgbClr val="99CE9D"/>
      </a:accent4>
      <a:accent5>
        <a:srgbClr val="66AB79"/>
      </a:accent5>
      <a:accent6>
        <a:srgbClr val="3B486C"/>
      </a:accent6>
      <a:hlink>
        <a:srgbClr val="FBD73B"/>
      </a:hlink>
      <a:folHlink>
        <a:srgbClr val="6793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Dream V2" id="{21036DA0-D013-B04B-9592-33CEECC09146}" vid="{726C7C39-E386-E34B-B015-0DBA3DAFE9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8312</TotalTime>
  <Words>793</Words>
  <Application>Microsoft Macintosh PowerPoint</Application>
  <PresentationFormat>Widescreen</PresentationFormat>
  <Paragraphs>93</Paragraphs>
  <Slides>21</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Aptos</vt:lpstr>
      <vt:lpstr>Arial</vt:lpstr>
      <vt:lpstr>Avenir Black</vt:lpstr>
      <vt:lpstr>Avenir Heavy</vt:lpstr>
      <vt:lpstr>Avenir Medium</vt:lpstr>
      <vt:lpstr>Calibri</vt:lpstr>
      <vt:lpstr>Graphik</vt:lpstr>
      <vt:lpstr>Soleil</vt:lpstr>
      <vt:lpstr>Soleil Lt</vt:lpstr>
      <vt:lpstr>Soleil Sb</vt:lpstr>
      <vt:lpstr>Soleil Xb</vt:lpstr>
      <vt:lpstr>Wingdings</vt:lpstr>
      <vt:lpstr>1_Office Theme</vt:lpstr>
      <vt:lpstr>Group Leader Training  Fall Kick-Off – 2025 </vt:lpstr>
      <vt:lpstr>Talk to Each Other :)</vt:lpstr>
      <vt:lpstr>  “Discovering Life with God  for the Good of the World”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Ghali</dc:creator>
  <cp:lastModifiedBy>Tim Ghali</cp:lastModifiedBy>
  <cp:revision>16</cp:revision>
  <cp:lastPrinted>2025-09-11T22:51:51Z</cp:lastPrinted>
  <dcterms:created xsi:type="dcterms:W3CDTF">2024-08-28T17:28:06Z</dcterms:created>
  <dcterms:modified xsi:type="dcterms:W3CDTF">2025-09-15T15:54:16Z</dcterms:modified>
</cp:coreProperties>
</file>