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1"/>
  </p:notesMasterIdLst>
  <p:sldIdLst>
    <p:sldId id="285" r:id="rId2"/>
    <p:sldId id="470" r:id="rId3"/>
    <p:sldId id="469" r:id="rId4"/>
    <p:sldId id="471" r:id="rId5"/>
    <p:sldId id="474" r:id="rId6"/>
    <p:sldId id="468" r:id="rId7"/>
    <p:sldId id="487" r:id="rId8"/>
    <p:sldId id="483" r:id="rId9"/>
    <p:sldId id="484" r:id="rId10"/>
    <p:sldId id="478" r:id="rId11"/>
    <p:sldId id="485" r:id="rId12"/>
    <p:sldId id="473" r:id="rId13"/>
    <p:sldId id="488" r:id="rId14"/>
    <p:sldId id="479" r:id="rId15"/>
    <p:sldId id="486" r:id="rId16"/>
    <p:sldId id="472" r:id="rId17"/>
    <p:sldId id="480" r:id="rId18"/>
    <p:sldId id="481" r:id="rId19"/>
    <p:sldId id="48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3"/>
    <p:restoredTop sz="94753"/>
  </p:normalViewPr>
  <p:slideViewPr>
    <p:cSldViewPr snapToGrid="0">
      <p:cViewPr varScale="1">
        <p:scale>
          <a:sx n="102" d="100"/>
          <a:sy n="102" d="100"/>
        </p:scale>
        <p:origin x="216" y="3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93549A-9A5A-D746-A2E0-A844F7DBB046}" type="datetimeFigureOut">
              <a:rPr lang="en-US" smtClean="0"/>
              <a:t>9/7/24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0D567B-A3C3-C443-9004-E56BA83A97FF}" type="slidenum">
              <a:rPr lang="en-US" smtClean="0"/>
              <a:t>‹#›</a:t>
            </a:fld>
            <a:endParaRPr lang="en-US"/>
          </a:p>
        </p:txBody>
      </p:sp>
    </p:spTree>
    <p:extLst>
      <p:ext uri="{BB962C8B-B14F-4D97-AF65-F5344CB8AC3E}">
        <p14:creationId xmlns:p14="http://schemas.microsoft.com/office/powerpoint/2010/main" val="982575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5759A944-9400-C045-8AAC-E17005D963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296013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5759A944-9400-C045-8AAC-E17005D963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902610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5759A944-9400-C045-8AAC-E17005D963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291288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5759A944-9400-C045-8AAC-E17005D963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501061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5759A944-9400-C045-8AAC-E17005D963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6297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5759A944-9400-C045-8AAC-E17005D963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60122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5759A944-9400-C045-8AAC-E17005D963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78709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5759A944-9400-C045-8AAC-E17005D963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70276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5759A944-9400-C045-8AAC-E17005D963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449771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5759A944-9400-C045-8AAC-E17005D963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933105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5759A944-9400-C045-8AAC-E17005D963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82852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5759A944-9400-C045-8AAC-E17005D963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60098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759A944-9400-C045-8AAC-E17005D96382}" type="slidenum">
              <a:rPr lang="en-US" smtClean="0"/>
              <a:t>4</a:t>
            </a:fld>
            <a:endParaRPr lang="en-US"/>
          </a:p>
        </p:txBody>
      </p:sp>
    </p:spTree>
    <p:extLst>
      <p:ext uri="{BB962C8B-B14F-4D97-AF65-F5344CB8AC3E}">
        <p14:creationId xmlns:p14="http://schemas.microsoft.com/office/powerpoint/2010/main" val="39068671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759A944-9400-C045-8AAC-E17005D96382}" type="slidenum">
              <a:rPr lang="en-US" smtClean="0"/>
              <a:t>5</a:t>
            </a:fld>
            <a:endParaRPr lang="en-US"/>
          </a:p>
        </p:txBody>
      </p:sp>
    </p:spTree>
    <p:extLst>
      <p:ext uri="{BB962C8B-B14F-4D97-AF65-F5344CB8AC3E}">
        <p14:creationId xmlns:p14="http://schemas.microsoft.com/office/powerpoint/2010/main" val="18049268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5759A944-9400-C045-8AAC-E17005D963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314591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5759A944-9400-C045-8AAC-E17005D963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262076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5759A944-9400-C045-8AAC-E17005D963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98956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5759A944-9400-C045-8AAC-E17005D963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22589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19209"/>
            <a:ext cx="9144000" cy="2620055"/>
          </a:xfrm>
        </p:spPr>
        <p:txBody>
          <a:bodyPr anchor="b">
            <a:normAutofit/>
          </a:bodyPr>
          <a:lstStyle>
            <a:lvl1pPr algn="ctr">
              <a:defRPr sz="4000" b="1" i="0">
                <a:solidFill>
                  <a:schemeClr val="bg1"/>
                </a:solidFill>
                <a:latin typeface="Avenir Black" panose="02000503020000020003" pitchFamily="2" charset="0"/>
              </a:defRPr>
            </a:lvl1pPr>
          </a:lstStyle>
          <a:p>
            <a:r>
              <a:rPr lang="en-US" dirty="0"/>
              <a:t>Click to edit Master title style</a:t>
            </a:r>
          </a:p>
        </p:txBody>
      </p:sp>
      <p:sp>
        <p:nvSpPr>
          <p:cNvPr id="3" name="Subtitle 2"/>
          <p:cNvSpPr>
            <a:spLocks noGrp="1"/>
          </p:cNvSpPr>
          <p:nvPr>
            <p:ph type="subTitle" idx="1"/>
          </p:nvPr>
        </p:nvSpPr>
        <p:spPr>
          <a:xfrm>
            <a:off x="1524000" y="4439265"/>
            <a:ext cx="9144000" cy="1188789"/>
          </a:xfrm>
        </p:spPr>
        <p:txBody>
          <a:bodyPr>
            <a:normAutofit/>
          </a:bodyPr>
          <a:lstStyle>
            <a:lvl1pPr marL="0" indent="0" algn="ctr">
              <a:buNone/>
              <a:defRPr sz="2600" b="1" i="0">
                <a:solidFill>
                  <a:schemeClr val="bg1"/>
                </a:solidFill>
                <a:latin typeface="Avenir Heavy" panose="02000503020000020003"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6B16D188-D6DF-594D-BCCD-0FC456E5A868}"/>
              </a:ext>
            </a:extLst>
          </p:cNvPr>
          <p:cNvSpPr>
            <a:spLocks noGrp="1"/>
          </p:cNvSpPr>
          <p:nvPr>
            <p:ph type="dt" sz="half" idx="10"/>
          </p:nvPr>
        </p:nvSpPr>
        <p:spPr/>
        <p:txBody>
          <a:bodyPr/>
          <a:lstStyle>
            <a:lvl1pPr>
              <a:defRPr/>
            </a:lvl1pPr>
          </a:lstStyle>
          <a:p>
            <a:pPr>
              <a:defRPr/>
            </a:pPr>
            <a:fld id="{4A971804-31B4-B94B-81E5-2F70F7FFC90E}" type="datetimeFigureOut">
              <a:rPr lang="en-US"/>
              <a:pPr>
                <a:defRPr/>
              </a:pPr>
              <a:t>9/7/24</a:t>
            </a:fld>
            <a:endParaRPr lang="en-US"/>
          </a:p>
        </p:txBody>
      </p:sp>
      <p:sp>
        <p:nvSpPr>
          <p:cNvPr id="5" name="Footer Placeholder 4">
            <a:extLst>
              <a:ext uri="{FF2B5EF4-FFF2-40B4-BE49-F238E27FC236}">
                <a16:creationId xmlns:a16="http://schemas.microsoft.com/office/drawing/2014/main" id="{483C3DDC-0E5C-0047-ADB2-F4C530965D6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7C05F44-A8E5-1F4E-993E-530C1EB6558A}"/>
              </a:ext>
            </a:extLst>
          </p:cNvPr>
          <p:cNvSpPr>
            <a:spLocks noGrp="1"/>
          </p:cNvSpPr>
          <p:nvPr>
            <p:ph type="sldNum" sz="quarter" idx="12"/>
          </p:nvPr>
        </p:nvSpPr>
        <p:spPr/>
        <p:txBody>
          <a:bodyPr/>
          <a:lstStyle>
            <a:lvl1pPr>
              <a:defRPr/>
            </a:lvl1pPr>
          </a:lstStyle>
          <a:p>
            <a:pPr>
              <a:defRPr/>
            </a:pPr>
            <a:fld id="{0971F49C-6016-2A4A-B148-C0591F913B5C}" type="slidenum">
              <a:rPr lang="en-US"/>
              <a:pPr>
                <a:defRPr/>
              </a:pPr>
              <a:t>‹#›</a:t>
            </a:fld>
            <a:endParaRPr lang="en-US"/>
          </a:p>
        </p:txBody>
      </p:sp>
    </p:spTree>
    <p:extLst>
      <p:ext uri="{BB962C8B-B14F-4D97-AF65-F5344CB8AC3E}">
        <p14:creationId xmlns:p14="http://schemas.microsoft.com/office/powerpoint/2010/main" val="184448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noAutofit/>
          </a:bodyPr>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2D2286B7-3706-FE43-BC1B-C9842CEFE7E8}"/>
              </a:ext>
            </a:extLst>
          </p:cNvPr>
          <p:cNvSpPr>
            <a:spLocks noGrp="1"/>
          </p:cNvSpPr>
          <p:nvPr>
            <p:ph type="dt" sz="half" idx="10"/>
          </p:nvPr>
        </p:nvSpPr>
        <p:spPr/>
        <p:txBody>
          <a:bodyPr/>
          <a:lstStyle>
            <a:lvl1pPr>
              <a:defRPr/>
            </a:lvl1pPr>
          </a:lstStyle>
          <a:p>
            <a:pPr>
              <a:defRPr/>
            </a:pPr>
            <a:fld id="{4666B811-AC54-3B45-B9EC-CE0B1DC06CD2}" type="datetimeFigureOut">
              <a:rPr lang="en-US"/>
              <a:pPr>
                <a:defRPr/>
              </a:pPr>
              <a:t>9/7/24</a:t>
            </a:fld>
            <a:endParaRPr lang="en-US"/>
          </a:p>
        </p:txBody>
      </p:sp>
      <p:sp>
        <p:nvSpPr>
          <p:cNvPr id="6" name="Footer Placeholder 4">
            <a:extLst>
              <a:ext uri="{FF2B5EF4-FFF2-40B4-BE49-F238E27FC236}">
                <a16:creationId xmlns:a16="http://schemas.microsoft.com/office/drawing/2014/main" id="{4E408964-93CD-9145-8ABE-B61207AE8CF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3DF6CEA-D902-5A4A-A102-8A83284ECB46}"/>
              </a:ext>
            </a:extLst>
          </p:cNvPr>
          <p:cNvSpPr>
            <a:spLocks noGrp="1"/>
          </p:cNvSpPr>
          <p:nvPr>
            <p:ph type="sldNum" sz="quarter" idx="12"/>
          </p:nvPr>
        </p:nvSpPr>
        <p:spPr/>
        <p:txBody>
          <a:bodyPr/>
          <a:lstStyle>
            <a:lvl1pPr>
              <a:defRPr/>
            </a:lvl1pPr>
          </a:lstStyle>
          <a:p>
            <a:pPr>
              <a:defRPr/>
            </a:pPr>
            <a:fld id="{1155B309-B93C-C241-8CC2-2C72A3BE087B}" type="slidenum">
              <a:rPr lang="en-US"/>
              <a:pPr>
                <a:defRPr/>
              </a:pPr>
              <a:t>‹#›</a:t>
            </a:fld>
            <a:endParaRPr lang="en-US"/>
          </a:p>
        </p:txBody>
      </p:sp>
    </p:spTree>
    <p:extLst>
      <p:ext uri="{BB962C8B-B14F-4D97-AF65-F5344CB8AC3E}">
        <p14:creationId xmlns:p14="http://schemas.microsoft.com/office/powerpoint/2010/main" val="692780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lvl1pPr>
              <a:defRPr sz="26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B4FB77-658F-B24D-B1BA-1A49ED6C9B64}"/>
              </a:ext>
            </a:extLst>
          </p:cNvPr>
          <p:cNvSpPr>
            <a:spLocks noGrp="1"/>
          </p:cNvSpPr>
          <p:nvPr>
            <p:ph type="dt" sz="half" idx="10"/>
          </p:nvPr>
        </p:nvSpPr>
        <p:spPr/>
        <p:txBody>
          <a:bodyPr/>
          <a:lstStyle>
            <a:lvl1pPr>
              <a:defRPr/>
            </a:lvl1pPr>
          </a:lstStyle>
          <a:p>
            <a:pPr>
              <a:defRPr/>
            </a:pPr>
            <a:fld id="{0D8F2A89-195E-D841-82E5-EEB5BD9B0D9B}" type="datetimeFigureOut">
              <a:rPr lang="en-US"/>
              <a:pPr>
                <a:defRPr/>
              </a:pPr>
              <a:t>9/7/24</a:t>
            </a:fld>
            <a:endParaRPr lang="en-US"/>
          </a:p>
        </p:txBody>
      </p:sp>
      <p:sp>
        <p:nvSpPr>
          <p:cNvPr id="5" name="Footer Placeholder 4">
            <a:extLst>
              <a:ext uri="{FF2B5EF4-FFF2-40B4-BE49-F238E27FC236}">
                <a16:creationId xmlns:a16="http://schemas.microsoft.com/office/drawing/2014/main" id="{AE47D0A0-BE57-904A-936F-484187EEC9C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4DC0545-BA16-6F41-9ED9-AADA23BE9785}"/>
              </a:ext>
            </a:extLst>
          </p:cNvPr>
          <p:cNvSpPr>
            <a:spLocks noGrp="1"/>
          </p:cNvSpPr>
          <p:nvPr>
            <p:ph type="sldNum" sz="quarter" idx="12"/>
          </p:nvPr>
        </p:nvSpPr>
        <p:spPr/>
        <p:txBody>
          <a:bodyPr/>
          <a:lstStyle>
            <a:lvl1pPr>
              <a:defRPr/>
            </a:lvl1pPr>
          </a:lstStyle>
          <a:p>
            <a:pPr>
              <a:defRPr/>
            </a:pPr>
            <a:fld id="{83DED2B7-DC0E-DD4C-9129-1EAC1803311A}" type="slidenum">
              <a:rPr lang="en-US"/>
              <a:pPr>
                <a:defRPr/>
              </a:pPr>
              <a:t>‹#›</a:t>
            </a:fld>
            <a:endParaRPr lang="en-US"/>
          </a:p>
        </p:txBody>
      </p:sp>
    </p:spTree>
    <p:extLst>
      <p:ext uri="{BB962C8B-B14F-4D97-AF65-F5344CB8AC3E}">
        <p14:creationId xmlns:p14="http://schemas.microsoft.com/office/powerpoint/2010/main" val="3694810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lvl1pPr>
              <a:defRPr sz="26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790044-1CD5-104D-8EBD-AE2C3886F889}"/>
              </a:ext>
            </a:extLst>
          </p:cNvPr>
          <p:cNvSpPr>
            <a:spLocks noGrp="1"/>
          </p:cNvSpPr>
          <p:nvPr>
            <p:ph type="dt" sz="half" idx="10"/>
          </p:nvPr>
        </p:nvSpPr>
        <p:spPr/>
        <p:txBody>
          <a:bodyPr/>
          <a:lstStyle>
            <a:lvl1pPr>
              <a:defRPr/>
            </a:lvl1pPr>
          </a:lstStyle>
          <a:p>
            <a:pPr>
              <a:defRPr/>
            </a:pPr>
            <a:fld id="{474EFA21-6EA9-0747-9444-03FAA7459D8A}" type="datetimeFigureOut">
              <a:rPr lang="en-US"/>
              <a:pPr>
                <a:defRPr/>
              </a:pPr>
              <a:t>9/7/24</a:t>
            </a:fld>
            <a:endParaRPr lang="en-US"/>
          </a:p>
        </p:txBody>
      </p:sp>
      <p:sp>
        <p:nvSpPr>
          <p:cNvPr id="5" name="Footer Placeholder 4">
            <a:extLst>
              <a:ext uri="{FF2B5EF4-FFF2-40B4-BE49-F238E27FC236}">
                <a16:creationId xmlns:a16="http://schemas.microsoft.com/office/drawing/2014/main" id="{95C9C60C-E7B0-2645-86D7-A3A9ED463D4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B8C400A-5B0C-C047-935B-30D99A6DFC42}"/>
              </a:ext>
            </a:extLst>
          </p:cNvPr>
          <p:cNvSpPr>
            <a:spLocks noGrp="1"/>
          </p:cNvSpPr>
          <p:nvPr>
            <p:ph type="sldNum" sz="quarter" idx="12"/>
          </p:nvPr>
        </p:nvSpPr>
        <p:spPr/>
        <p:txBody>
          <a:bodyPr/>
          <a:lstStyle>
            <a:lvl1pPr>
              <a:defRPr/>
            </a:lvl1pPr>
          </a:lstStyle>
          <a:p>
            <a:pPr>
              <a:defRPr/>
            </a:pPr>
            <a:fld id="{58393E93-8CF5-634C-B74D-A050C568AAA6}" type="slidenum">
              <a:rPr lang="en-US"/>
              <a:pPr>
                <a:defRPr/>
              </a:pPr>
              <a:t>‹#›</a:t>
            </a:fld>
            <a:endParaRPr lang="en-US"/>
          </a:p>
        </p:txBody>
      </p:sp>
    </p:spTree>
    <p:extLst>
      <p:ext uri="{BB962C8B-B14F-4D97-AF65-F5344CB8AC3E}">
        <p14:creationId xmlns:p14="http://schemas.microsoft.com/office/powerpoint/2010/main" val="3939307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i="0">
                <a:latin typeface="Avenir Heavy" panose="02000503020000020003" pitchFamily="2" charset="0"/>
              </a:defRPr>
            </a:lvl1pPr>
          </a:lstStyle>
          <a:p>
            <a:r>
              <a:rPr lang="en-US" dirty="0"/>
              <a:t>Click to edit Master title style</a:t>
            </a:r>
          </a:p>
        </p:txBody>
      </p:sp>
      <p:sp>
        <p:nvSpPr>
          <p:cNvPr id="3" name="Content Placeholder 2"/>
          <p:cNvSpPr>
            <a:spLocks noGrp="1"/>
          </p:cNvSpPr>
          <p:nvPr>
            <p:ph idx="1"/>
          </p:nvPr>
        </p:nvSpPr>
        <p:spPr/>
        <p:txBody>
          <a:bodyPr/>
          <a:lstStyle>
            <a:lvl1pPr marL="0" indent="0">
              <a:buFontTx/>
              <a:buNone/>
              <a:defRPr sz="2600" b="0" i="0">
                <a:latin typeface="Avenir Medium" panose="02000503020000020003" pitchFamily="2" charset="0"/>
              </a:defRPr>
            </a:lvl1pPr>
            <a:lvl2pPr marL="457200" indent="0">
              <a:buFontTx/>
              <a:buNone/>
              <a:defRPr b="0" i="0">
                <a:latin typeface="Avenir Medium" panose="02000503020000020003" pitchFamily="2" charset="0"/>
              </a:defRPr>
            </a:lvl2pPr>
            <a:lvl3pPr marL="914400" indent="0">
              <a:buFontTx/>
              <a:buNone/>
              <a:defRPr b="0" i="0">
                <a:latin typeface="Avenir Medium" panose="02000503020000020003" pitchFamily="2" charset="0"/>
              </a:defRPr>
            </a:lvl3pPr>
            <a:lvl4pPr marL="1371600" indent="0">
              <a:buFontTx/>
              <a:buNone/>
              <a:defRPr b="0" i="0">
                <a:latin typeface="Avenir Medium" panose="02000503020000020003" pitchFamily="2" charset="0"/>
              </a:defRPr>
            </a:lvl4pPr>
            <a:lvl5pPr marL="1828800" indent="0">
              <a:buFontTx/>
              <a:buNone/>
              <a:defRPr b="0" i="0">
                <a:latin typeface="Avenir Medium" panose="02000503020000020003"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3E51BDD-ACFD-B346-A8C3-DB1090991871}"/>
              </a:ext>
            </a:extLst>
          </p:cNvPr>
          <p:cNvSpPr>
            <a:spLocks noGrp="1"/>
          </p:cNvSpPr>
          <p:nvPr>
            <p:ph type="dt" sz="half" idx="10"/>
          </p:nvPr>
        </p:nvSpPr>
        <p:spPr/>
        <p:txBody>
          <a:bodyPr/>
          <a:lstStyle>
            <a:lvl1pPr>
              <a:defRPr/>
            </a:lvl1pPr>
          </a:lstStyle>
          <a:p>
            <a:pPr>
              <a:defRPr/>
            </a:pPr>
            <a:fld id="{1C8E3F42-1D29-5E4A-BD1E-A667AA050FA4}" type="datetimeFigureOut">
              <a:rPr lang="en-US"/>
              <a:pPr>
                <a:defRPr/>
              </a:pPr>
              <a:t>9/7/24</a:t>
            </a:fld>
            <a:endParaRPr lang="en-US"/>
          </a:p>
        </p:txBody>
      </p:sp>
      <p:sp>
        <p:nvSpPr>
          <p:cNvPr id="5" name="Footer Placeholder 4">
            <a:extLst>
              <a:ext uri="{FF2B5EF4-FFF2-40B4-BE49-F238E27FC236}">
                <a16:creationId xmlns:a16="http://schemas.microsoft.com/office/drawing/2014/main" id="{EF138BEC-AF24-7447-9CE7-DFEC632829A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B2D5B8F-78D1-824B-9B83-A5905D36D6E7}"/>
              </a:ext>
            </a:extLst>
          </p:cNvPr>
          <p:cNvSpPr>
            <a:spLocks noGrp="1"/>
          </p:cNvSpPr>
          <p:nvPr>
            <p:ph type="sldNum" sz="quarter" idx="12"/>
          </p:nvPr>
        </p:nvSpPr>
        <p:spPr/>
        <p:txBody>
          <a:bodyPr/>
          <a:lstStyle>
            <a:lvl1pPr>
              <a:defRPr/>
            </a:lvl1pPr>
          </a:lstStyle>
          <a:p>
            <a:pPr>
              <a:defRPr/>
            </a:pPr>
            <a:fld id="{096A13A8-A3DF-5D42-9800-4A37C216FAC3}" type="slidenum">
              <a:rPr lang="en-US"/>
              <a:pPr>
                <a:defRPr/>
              </a:pPr>
              <a:t>‹#›</a:t>
            </a:fld>
            <a:endParaRPr lang="en-US"/>
          </a:p>
        </p:txBody>
      </p:sp>
    </p:spTree>
    <p:extLst>
      <p:ext uri="{BB962C8B-B14F-4D97-AF65-F5344CB8AC3E}">
        <p14:creationId xmlns:p14="http://schemas.microsoft.com/office/powerpoint/2010/main" val="2943222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entered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b="1" i="0">
                <a:latin typeface="Avenir Heavy" panose="02000503020000020003" pitchFamily="2" charset="0"/>
              </a:defRPr>
            </a:lvl1pPr>
          </a:lstStyle>
          <a:p>
            <a:r>
              <a:rPr lang="en-US" dirty="0"/>
              <a:t>Click to edit Master title style</a:t>
            </a:r>
          </a:p>
        </p:txBody>
      </p:sp>
      <p:sp>
        <p:nvSpPr>
          <p:cNvPr id="3" name="Content Placeholder 2"/>
          <p:cNvSpPr>
            <a:spLocks noGrp="1"/>
          </p:cNvSpPr>
          <p:nvPr>
            <p:ph idx="1"/>
          </p:nvPr>
        </p:nvSpPr>
        <p:spPr/>
        <p:txBody>
          <a:bodyPr/>
          <a:lstStyle>
            <a:lvl1pPr marL="0" indent="0" algn="ctr">
              <a:buFontTx/>
              <a:buNone/>
              <a:defRPr sz="2600" b="0" i="0">
                <a:latin typeface="Avenir Medium" panose="02000503020000020003" pitchFamily="2" charset="0"/>
              </a:defRPr>
            </a:lvl1pPr>
            <a:lvl2pPr marL="457200" indent="0" algn="ctr">
              <a:buFontTx/>
              <a:buNone/>
              <a:defRPr b="0" i="0">
                <a:latin typeface="Avenir Medium" panose="02000503020000020003" pitchFamily="2" charset="0"/>
              </a:defRPr>
            </a:lvl2pPr>
            <a:lvl3pPr marL="914400" indent="0" algn="ctr">
              <a:buFontTx/>
              <a:buNone/>
              <a:defRPr b="0" i="0">
                <a:latin typeface="Avenir Medium" panose="02000503020000020003" pitchFamily="2" charset="0"/>
              </a:defRPr>
            </a:lvl3pPr>
            <a:lvl4pPr marL="1371600" indent="0" algn="ctr">
              <a:buFontTx/>
              <a:buNone/>
              <a:defRPr b="0" i="0">
                <a:latin typeface="Avenir Medium" panose="02000503020000020003" pitchFamily="2" charset="0"/>
              </a:defRPr>
            </a:lvl4pPr>
            <a:lvl5pPr marL="1828800" indent="0" algn="ctr">
              <a:buFontTx/>
              <a:buNone/>
              <a:defRPr b="0" i="0">
                <a:latin typeface="Avenir Medium" panose="02000503020000020003"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900AF67-D514-A945-BA11-07C738425804}"/>
              </a:ext>
            </a:extLst>
          </p:cNvPr>
          <p:cNvSpPr>
            <a:spLocks noGrp="1"/>
          </p:cNvSpPr>
          <p:nvPr>
            <p:ph type="dt" sz="half" idx="10"/>
          </p:nvPr>
        </p:nvSpPr>
        <p:spPr/>
        <p:txBody>
          <a:bodyPr/>
          <a:lstStyle>
            <a:lvl1pPr>
              <a:defRPr/>
            </a:lvl1pPr>
          </a:lstStyle>
          <a:p>
            <a:pPr>
              <a:defRPr/>
            </a:pPr>
            <a:fld id="{8FA8A4E0-EA21-4A44-BC93-1820B48BBE5A}" type="datetimeFigureOut">
              <a:rPr lang="en-US"/>
              <a:pPr>
                <a:defRPr/>
              </a:pPr>
              <a:t>9/7/24</a:t>
            </a:fld>
            <a:endParaRPr lang="en-US"/>
          </a:p>
        </p:txBody>
      </p:sp>
      <p:sp>
        <p:nvSpPr>
          <p:cNvPr id="5" name="Footer Placeholder 4">
            <a:extLst>
              <a:ext uri="{FF2B5EF4-FFF2-40B4-BE49-F238E27FC236}">
                <a16:creationId xmlns:a16="http://schemas.microsoft.com/office/drawing/2014/main" id="{6BFDD9AC-2022-0040-AA14-35CE471239A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00E6B2B-2784-A148-873F-A9BB9D7DF277}"/>
              </a:ext>
            </a:extLst>
          </p:cNvPr>
          <p:cNvSpPr>
            <a:spLocks noGrp="1"/>
          </p:cNvSpPr>
          <p:nvPr>
            <p:ph type="sldNum" sz="quarter" idx="12"/>
          </p:nvPr>
        </p:nvSpPr>
        <p:spPr/>
        <p:txBody>
          <a:bodyPr/>
          <a:lstStyle>
            <a:lvl1pPr>
              <a:defRPr/>
            </a:lvl1pPr>
          </a:lstStyle>
          <a:p>
            <a:pPr>
              <a:defRPr/>
            </a:pPr>
            <a:fld id="{21EC38B9-8F5C-6445-B61D-37B80C6DD879}" type="slidenum">
              <a:rPr lang="en-US"/>
              <a:pPr>
                <a:defRPr/>
              </a:pPr>
              <a:t>‹#›</a:t>
            </a:fld>
            <a:endParaRPr lang="en-US"/>
          </a:p>
        </p:txBody>
      </p:sp>
    </p:spTree>
    <p:extLst>
      <p:ext uri="{BB962C8B-B14F-4D97-AF65-F5344CB8AC3E}">
        <p14:creationId xmlns:p14="http://schemas.microsoft.com/office/powerpoint/2010/main" val="2437343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rmAutofit/>
          </a:bodyPr>
          <a:lstStyle>
            <a:lvl1pPr>
              <a:defRPr sz="4000" b="1" i="0">
                <a:latin typeface="Avenir Black" panose="02000503020000020003" pitchFamily="2" charset="0"/>
              </a:defRPr>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2600" b="1" i="0">
                <a:solidFill>
                  <a:schemeClr val="bg1"/>
                </a:solidFill>
                <a:latin typeface="Avenir Heavy" panose="02000503020000020003"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26C48B74-9E60-A946-912B-DCC51431FBEF}"/>
              </a:ext>
            </a:extLst>
          </p:cNvPr>
          <p:cNvSpPr>
            <a:spLocks noGrp="1"/>
          </p:cNvSpPr>
          <p:nvPr>
            <p:ph type="dt" sz="half" idx="10"/>
          </p:nvPr>
        </p:nvSpPr>
        <p:spPr/>
        <p:txBody>
          <a:bodyPr/>
          <a:lstStyle>
            <a:lvl1pPr>
              <a:defRPr/>
            </a:lvl1pPr>
          </a:lstStyle>
          <a:p>
            <a:pPr>
              <a:defRPr/>
            </a:pPr>
            <a:fld id="{EF383174-59C9-B740-BD5C-C0FAAA3A28DB}" type="datetimeFigureOut">
              <a:rPr lang="en-US"/>
              <a:pPr>
                <a:defRPr/>
              </a:pPr>
              <a:t>9/7/24</a:t>
            </a:fld>
            <a:endParaRPr lang="en-US"/>
          </a:p>
        </p:txBody>
      </p:sp>
      <p:sp>
        <p:nvSpPr>
          <p:cNvPr id="5" name="Footer Placeholder 4">
            <a:extLst>
              <a:ext uri="{FF2B5EF4-FFF2-40B4-BE49-F238E27FC236}">
                <a16:creationId xmlns:a16="http://schemas.microsoft.com/office/drawing/2014/main" id="{B12405C1-0F77-9641-B547-388FC380B18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06CF272-CEAF-D94E-AFFE-576A73D711F6}"/>
              </a:ext>
            </a:extLst>
          </p:cNvPr>
          <p:cNvSpPr>
            <a:spLocks noGrp="1"/>
          </p:cNvSpPr>
          <p:nvPr>
            <p:ph type="sldNum" sz="quarter" idx="12"/>
          </p:nvPr>
        </p:nvSpPr>
        <p:spPr/>
        <p:txBody>
          <a:bodyPr/>
          <a:lstStyle>
            <a:lvl1pPr>
              <a:defRPr/>
            </a:lvl1pPr>
          </a:lstStyle>
          <a:p>
            <a:pPr>
              <a:defRPr/>
            </a:pPr>
            <a:fld id="{ED5FA377-E8CC-DF4F-A64C-082D64E887F8}" type="slidenum">
              <a:rPr lang="en-US"/>
              <a:pPr>
                <a:defRPr/>
              </a:pPr>
              <a:t>‹#›</a:t>
            </a:fld>
            <a:endParaRPr lang="en-US"/>
          </a:p>
        </p:txBody>
      </p:sp>
    </p:spTree>
    <p:extLst>
      <p:ext uri="{BB962C8B-B14F-4D97-AF65-F5344CB8AC3E}">
        <p14:creationId xmlns:p14="http://schemas.microsoft.com/office/powerpoint/2010/main" val="1918621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i="0">
                <a:latin typeface="Soleil" panose="02000503030000020004" pitchFamily="2" charset="77"/>
              </a:defRPr>
            </a:lvl1p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defRPr sz="2600" b="0" i="0">
                <a:latin typeface="Soleil" panose="02000503030000020004" pitchFamily="2" charset="77"/>
              </a:defRPr>
            </a:lvl1pPr>
            <a:lvl2pPr>
              <a:defRPr b="0" i="0"/>
            </a:lvl2pPr>
            <a:lvl3pPr>
              <a:defRPr b="0" i="0"/>
            </a:lvl3pPr>
            <a:lvl4pPr>
              <a:defRPr b="0" i="0"/>
            </a:lvl4pPr>
            <a:lvl5pPr>
              <a:defRPr b="0" i="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lvl1pPr>
              <a:defRPr sz="2600" b="0" i="0">
                <a:latin typeface="Soleil" panose="02000503030000020004" pitchFamily="2" charset="77"/>
              </a:defRPr>
            </a:lvl1pPr>
            <a:lvl2pPr>
              <a:defRPr b="0" i="0">
                <a:latin typeface="Soleil" panose="02000503030000020004" pitchFamily="2" charset="77"/>
              </a:defRPr>
            </a:lvl2pPr>
            <a:lvl3pPr>
              <a:defRPr b="0" i="0">
                <a:latin typeface="Soleil" panose="02000503030000020004" pitchFamily="2" charset="77"/>
              </a:defRPr>
            </a:lvl3pPr>
            <a:lvl4pPr>
              <a:defRPr b="0" i="0">
                <a:latin typeface="Soleil" panose="02000503030000020004" pitchFamily="2" charset="77"/>
              </a:defRPr>
            </a:lvl4pPr>
            <a:lvl5pPr>
              <a:defRPr b="0" i="0">
                <a:latin typeface="Soleil" panose="02000503030000020004"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2DA1D4A4-9C17-9F4C-919C-246A1AC375DA}"/>
              </a:ext>
            </a:extLst>
          </p:cNvPr>
          <p:cNvSpPr>
            <a:spLocks noGrp="1"/>
          </p:cNvSpPr>
          <p:nvPr>
            <p:ph type="dt" sz="half" idx="10"/>
          </p:nvPr>
        </p:nvSpPr>
        <p:spPr/>
        <p:txBody>
          <a:bodyPr/>
          <a:lstStyle>
            <a:lvl1pPr>
              <a:defRPr/>
            </a:lvl1pPr>
          </a:lstStyle>
          <a:p>
            <a:pPr>
              <a:defRPr/>
            </a:pPr>
            <a:fld id="{B52AB7A2-00F9-3647-9E28-EECABED55BAD}" type="datetimeFigureOut">
              <a:rPr lang="en-US"/>
              <a:pPr>
                <a:defRPr/>
              </a:pPr>
              <a:t>9/7/24</a:t>
            </a:fld>
            <a:endParaRPr lang="en-US"/>
          </a:p>
        </p:txBody>
      </p:sp>
      <p:sp>
        <p:nvSpPr>
          <p:cNvPr id="6" name="Footer Placeholder 4">
            <a:extLst>
              <a:ext uri="{FF2B5EF4-FFF2-40B4-BE49-F238E27FC236}">
                <a16:creationId xmlns:a16="http://schemas.microsoft.com/office/drawing/2014/main" id="{B29194E0-61C9-D442-81F0-5423905499B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BB86DFE-9CF4-2B43-B278-3DE85DD3A233}"/>
              </a:ext>
            </a:extLst>
          </p:cNvPr>
          <p:cNvSpPr>
            <a:spLocks noGrp="1"/>
          </p:cNvSpPr>
          <p:nvPr>
            <p:ph type="sldNum" sz="quarter" idx="12"/>
          </p:nvPr>
        </p:nvSpPr>
        <p:spPr/>
        <p:txBody>
          <a:bodyPr/>
          <a:lstStyle>
            <a:lvl1pPr>
              <a:defRPr/>
            </a:lvl1pPr>
          </a:lstStyle>
          <a:p>
            <a:pPr>
              <a:defRPr/>
            </a:pPr>
            <a:fld id="{2A6C610C-EF98-E544-8C76-0B08ECE18EEE}" type="slidenum">
              <a:rPr lang="en-US"/>
              <a:pPr>
                <a:defRPr/>
              </a:pPr>
              <a:t>‹#›</a:t>
            </a:fld>
            <a:endParaRPr lang="en-US"/>
          </a:p>
        </p:txBody>
      </p:sp>
    </p:spTree>
    <p:extLst>
      <p:ext uri="{BB962C8B-B14F-4D97-AF65-F5344CB8AC3E}">
        <p14:creationId xmlns:p14="http://schemas.microsoft.com/office/powerpoint/2010/main" val="682320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b="1" i="0">
                <a:latin typeface="Avenir Heavy" panose="02000503020000020003" pitchFamily="2" charset="0"/>
              </a:defRPr>
            </a:lvl1p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noAutofit/>
          </a:bodyPr>
          <a:lstStyle>
            <a:lvl1pPr marL="0" indent="0">
              <a:buNone/>
              <a:defRPr sz="2600" b="1" i="0">
                <a:latin typeface="Avenir Heavy" panose="02000503020000020003"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lvl1pPr>
              <a:defRPr sz="2600" b="0" i="0">
                <a:latin typeface="Avenir Medium" panose="02000503020000020003" pitchFamily="2" charset="0"/>
              </a:defRPr>
            </a:lvl1pPr>
            <a:lvl2pPr>
              <a:defRPr b="0" i="0">
                <a:latin typeface="Avenir Medium" panose="02000503020000020003" pitchFamily="2" charset="0"/>
              </a:defRPr>
            </a:lvl2pPr>
            <a:lvl3pPr>
              <a:defRPr b="0" i="0">
                <a:latin typeface="Avenir Medium" panose="02000503020000020003" pitchFamily="2" charset="0"/>
              </a:defRPr>
            </a:lvl3pPr>
            <a:lvl4pPr>
              <a:defRPr b="0" i="0">
                <a:latin typeface="Avenir Medium" panose="02000503020000020003" pitchFamily="2" charset="0"/>
              </a:defRPr>
            </a:lvl4pPr>
            <a:lvl5pPr>
              <a:defRPr b="0" i="0">
                <a:latin typeface="Avenir Medium" panose="02000503020000020003"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normAutofit/>
          </a:bodyPr>
          <a:lstStyle>
            <a:lvl1pPr marL="0" indent="0">
              <a:buNone/>
              <a:defRPr sz="2600" b="1" i="0">
                <a:latin typeface="Avenir Heavy" panose="02000503020000020003"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sz="2600" b="1" i="0">
                <a:latin typeface="Avenir Heavy" panose="02000503020000020003" pitchFamily="2" charset="0"/>
              </a:defRPr>
            </a:lvl1pPr>
            <a:lvl2pPr>
              <a:defRPr b="1" i="0">
                <a:latin typeface="Avenir Heavy" panose="02000503020000020003" pitchFamily="2" charset="0"/>
              </a:defRPr>
            </a:lvl2pPr>
            <a:lvl3pPr>
              <a:defRPr b="1" i="0">
                <a:latin typeface="Avenir Heavy" panose="02000503020000020003" pitchFamily="2" charset="0"/>
              </a:defRPr>
            </a:lvl3pPr>
            <a:lvl4pPr>
              <a:defRPr b="1" i="0">
                <a:latin typeface="Avenir Heavy" panose="02000503020000020003" pitchFamily="2" charset="0"/>
              </a:defRPr>
            </a:lvl4pPr>
            <a:lvl5pPr>
              <a:defRPr b="1" i="0">
                <a:latin typeface="Avenir Heavy" panose="02000503020000020003"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a:extLst>
              <a:ext uri="{FF2B5EF4-FFF2-40B4-BE49-F238E27FC236}">
                <a16:creationId xmlns:a16="http://schemas.microsoft.com/office/drawing/2014/main" id="{8D671217-DB79-F842-8FA7-819DFDFE5FBD}"/>
              </a:ext>
            </a:extLst>
          </p:cNvPr>
          <p:cNvSpPr>
            <a:spLocks noGrp="1"/>
          </p:cNvSpPr>
          <p:nvPr>
            <p:ph type="dt" sz="half" idx="10"/>
          </p:nvPr>
        </p:nvSpPr>
        <p:spPr/>
        <p:txBody>
          <a:bodyPr/>
          <a:lstStyle>
            <a:lvl1pPr>
              <a:defRPr/>
            </a:lvl1pPr>
          </a:lstStyle>
          <a:p>
            <a:pPr>
              <a:defRPr/>
            </a:pPr>
            <a:fld id="{48CFA891-DF1F-3945-ABA0-ECED93CC8DC7}" type="datetimeFigureOut">
              <a:rPr lang="en-US"/>
              <a:pPr>
                <a:defRPr/>
              </a:pPr>
              <a:t>9/7/24</a:t>
            </a:fld>
            <a:endParaRPr lang="en-US"/>
          </a:p>
        </p:txBody>
      </p:sp>
      <p:sp>
        <p:nvSpPr>
          <p:cNvPr id="8" name="Footer Placeholder 4">
            <a:extLst>
              <a:ext uri="{FF2B5EF4-FFF2-40B4-BE49-F238E27FC236}">
                <a16:creationId xmlns:a16="http://schemas.microsoft.com/office/drawing/2014/main" id="{2AD61E47-7E1C-304F-9FA4-FAB890315053}"/>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5DA87D6C-81CE-424C-A21E-234E04389FD3}"/>
              </a:ext>
            </a:extLst>
          </p:cNvPr>
          <p:cNvSpPr>
            <a:spLocks noGrp="1"/>
          </p:cNvSpPr>
          <p:nvPr>
            <p:ph type="sldNum" sz="quarter" idx="12"/>
          </p:nvPr>
        </p:nvSpPr>
        <p:spPr/>
        <p:txBody>
          <a:bodyPr/>
          <a:lstStyle>
            <a:lvl1pPr>
              <a:defRPr/>
            </a:lvl1pPr>
          </a:lstStyle>
          <a:p>
            <a:pPr>
              <a:defRPr/>
            </a:pPr>
            <a:fld id="{C685ABA8-1536-9A4B-B798-85FD5C1C4F45}" type="slidenum">
              <a:rPr lang="en-US"/>
              <a:pPr>
                <a:defRPr/>
              </a:pPr>
              <a:t>‹#›</a:t>
            </a:fld>
            <a:endParaRPr lang="en-US"/>
          </a:p>
        </p:txBody>
      </p:sp>
    </p:spTree>
    <p:extLst>
      <p:ext uri="{BB962C8B-B14F-4D97-AF65-F5344CB8AC3E}">
        <p14:creationId xmlns:p14="http://schemas.microsoft.com/office/powerpoint/2010/main" val="1370827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i="0">
                <a:latin typeface="Avenir Black" panose="02000503020000020003" pitchFamily="2" charset="0"/>
              </a:defRPr>
            </a:lvl1pPr>
          </a:lstStyle>
          <a:p>
            <a:r>
              <a:rPr lang="en-US" dirty="0"/>
              <a:t>Click to edit Master title style</a:t>
            </a:r>
          </a:p>
        </p:txBody>
      </p:sp>
      <p:sp>
        <p:nvSpPr>
          <p:cNvPr id="3" name="Date Placeholder 3">
            <a:extLst>
              <a:ext uri="{FF2B5EF4-FFF2-40B4-BE49-F238E27FC236}">
                <a16:creationId xmlns:a16="http://schemas.microsoft.com/office/drawing/2014/main" id="{0D3851DE-5D8B-7545-A87B-4BABBF2D24C6}"/>
              </a:ext>
            </a:extLst>
          </p:cNvPr>
          <p:cNvSpPr>
            <a:spLocks noGrp="1"/>
          </p:cNvSpPr>
          <p:nvPr>
            <p:ph type="dt" sz="half" idx="10"/>
          </p:nvPr>
        </p:nvSpPr>
        <p:spPr/>
        <p:txBody>
          <a:bodyPr/>
          <a:lstStyle>
            <a:lvl1pPr>
              <a:defRPr/>
            </a:lvl1pPr>
          </a:lstStyle>
          <a:p>
            <a:pPr>
              <a:defRPr/>
            </a:pPr>
            <a:fld id="{905FA21A-E37B-CF4A-B14C-F35AA4B8A0D0}" type="datetimeFigureOut">
              <a:rPr lang="en-US"/>
              <a:pPr>
                <a:defRPr/>
              </a:pPr>
              <a:t>9/7/24</a:t>
            </a:fld>
            <a:endParaRPr lang="en-US"/>
          </a:p>
        </p:txBody>
      </p:sp>
      <p:sp>
        <p:nvSpPr>
          <p:cNvPr id="4" name="Footer Placeholder 4">
            <a:extLst>
              <a:ext uri="{FF2B5EF4-FFF2-40B4-BE49-F238E27FC236}">
                <a16:creationId xmlns:a16="http://schemas.microsoft.com/office/drawing/2014/main" id="{3DD0EB1E-88E7-7548-B2B4-C56CEC34B5C0}"/>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FA90B156-CAC5-894E-A83D-CCC7B91F9905}"/>
              </a:ext>
            </a:extLst>
          </p:cNvPr>
          <p:cNvSpPr>
            <a:spLocks noGrp="1"/>
          </p:cNvSpPr>
          <p:nvPr>
            <p:ph type="sldNum" sz="quarter" idx="12"/>
          </p:nvPr>
        </p:nvSpPr>
        <p:spPr/>
        <p:txBody>
          <a:bodyPr/>
          <a:lstStyle>
            <a:lvl1pPr>
              <a:defRPr/>
            </a:lvl1pPr>
          </a:lstStyle>
          <a:p>
            <a:pPr>
              <a:defRPr/>
            </a:pPr>
            <a:fld id="{0B0EAB46-92A5-4243-89EA-AEDB91CD2C32}" type="slidenum">
              <a:rPr lang="en-US"/>
              <a:pPr>
                <a:defRPr/>
              </a:pPr>
              <a:t>‹#›</a:t>
            </a:fld>
            <a:endParaRPr lang="en-US"/>
          </a:p>
        </p:txBody>
      </p:sp>
    </p:spTree>
    <p:extLst>
      <p:ext uri="{BB962C8B-B14F-4D97-AF65-F5344CB8AC3E}">
        <p14:creationId xmlns:p14="http://schemas.microsoft.com/office/powerpoint/2010/main" val="452200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6D0C5C2-F464-F449-BA47-4D506CE24F3B}"/>
              </a:ext>
            </a:extLst>
          </p:cNvPr>
          <p:cNvSpPr>
            <a:spLocks noGrp="1"/>
          </p:cNvSpPr>
          <p:nvPr>
            <p:ph type="dt" sz="half" idx="10"/>
          </p:nvPr>
        </p:nvSpPr>
        <p:spPr/>
        <p:txBody>
          <a:bodyPr/>
          <a:lstStyle>
            <a:lvl1pPr>
              <a:defRPr/>
            </a:lvl1pPr>
          </a:lstStyle>
          <a:p>
            <a:pPr>
              <a:defRPr/>
            </a:pPr>
            <a:fld id="{02AB151A-0FE2-2146-A5BE-5990054D1DD7}" type="datetimeFigureOut">
              <a:rPr lang="en-US"/>
              <a:pPr>
                <a:defRPr/>
              </a:pPr>
              <a:t>9/7/24</a:t>
            </a:fld>
            <a:endParaRPr lang="en-US"/>
          </a:p>
        </p:txBody>
      </p:sp>
      <p:sp>
        <p:nvSpPr>
          <p:cNvPr id="3" name="Footer Placeholder 4">
            <a:extLst>
              <a:ext uri="{FF2B5EF4-FFF2-40B4-BE49-F238E27FC236}">
                <a16:creationId xmlns:a16="http://schemas.microsoft.com/office/drawing/2014/main" id="{F9B1E33B-2AEA-3642-852F-ABE9DB761F8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2685A161-64A4-5940-93FA-82B2B50742A2}"/>
              </a:ext>
            </a:extLst>
          </p:cNvPr>
          <p:cNvSpPr>
            <a:spLocks noGrp="1"/>
          </p:cNvSpPr>
          <p:nvPr>
            <p:ph type="sldNum" sz="quarter" idx="12"/>
          </p:nvPr>
        </p:nvSpPr>
        <p:spPr/>
        <p:txBody>
          <a:bodyPr/>
          <a:lstStyle>
            <a:lvl1pPr>
              <a:defRPr/>
            </a:lvl1pPr>
          </a:lstStyle>
          <a:p>
            <a:pPr>
              <a:defRPr/>
            </a:pPr>
            <a:fld id="{939629F1-EFBE-4241-8F8E-5D36CD64E434}" type="slidenum">
              <a:rPr lang="en-US"/>
              <a:pPr>
                <a:defRPr/>
              </a:pPr>
              <a:t>‹#›</a:t>
            </a:fld>
            <a:endParaRPr lang="en-US"/>
          </a:p>
        </p:txBody>
      </p:sp>
    </p:spTree>
    <p:extLst>
      <p:ext uri="{BB962C8B-B14F-4D97-AF65-F5344CB8AC3E}">
        <p14:creationId xmlns:p14="http://schemas.microsoft.com/office/powerpoint/2010/main" val="948678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b="0" i="0">
                <a:latin typeface="Soleil" panose="02000503030000020004" pitchFamily="2" charset="77"/>
              </a:defRPr>
            </a:lvl1pPr>
            <a:lvl2pPr>
              <a:defRPr sz="2800" b="0" i="0">
                <a:latin typeface="Soleil" panose="02000503030000020004" pitchFamily="2" charset="77"/>
              </a:defRPr>
            </a:lvl2pPr>
            <a:lvl3pPr>
              <a:defRPr sz="2400" b="0" i="0">
                <a:latin typeface="Soleil" panose="02000503030000020004" pitchFamily="2" charset="77"/>
              </a:defRPr>
            </a:lvl3pPr>
            <a:lvl4pPr>
              <a:defRPr sz="2000" b="0" i="0">
                <a:latin typeface="Soleil" panose="02000503030000020004" pitchFamily="2" charset="77"/>
              </a:defRPr>
            </a:lvl4pPr>
            <a:lvl5pPr>
              <a:defRPr sz="2000" b="0" i="0">
                <a:latin typeface="Soleil" panose="02000503030000020004" pitchFamily="2" charset="77"/>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atin typeface="Soleil" panose="02000503030000020004" pitchFamily="2" charset="77"/>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35EDDD3B-5A6C-1440-988D-06539202EA32}"/>
              </a:ext>
            </a:extLst>
          </p:cNvPr>
          <p:cNvSpPr>
            <a:spLocks noGrp="1"/>
          </p:cNvSpPr>
          <p:nvPr>
            <p:ph type="dt" sz="half" idx="10"/>
          </p:nvPr>
        </p:nvSpPr>
        <p:spPr/>
        <p:txBody>
          <a:bodyPr/>
          <a:lstStyle>
            <a:lvl1pPr>
              <a:defRPr/>
            </a:lvl1pPr>
          </a:lstStyle>
          <a:p>
            <a:pPr>
              <a:defRPr/>
            </a:pPr>
            <a:fld id="{CE3EF847-5C52-7F44-9F5B-6202B925FCD4}" type="datetimeFigureOut">
              <a:rPr lang="en-US"/>
              <a:pPr>
                <a:defRPr/>
              </a:pPr>
              <a:t>9/7/24</a:t>
            </a:fld>
            <a:endParaRPr lang="en-US"/>
          </a:p>
        </p:txBody>
      </p:sp>
      <p:sp>
        <p:nvSpPr>
          <p:cNvPr id="6" name="Footer Placeholder 4">
            <a:extLst>
              <a:ext uri="{FF2B5EF4-FFF2-40B4-BE49-F238E27FC236}">
                <a16:creationId xmlns:a16="http://schemas.microsoft.com/office/drawing/2014/main" id="{0CD9C481-7990-B747-B8D8-DEF7E2AA1D8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7A67053-D796-3E4C-B5B6-2ED2EF8969D1}"/>
              </a:ext>
            </a:extLst>
          </p:cNvPr>
          <p:cNvSpPr>
            <a:spLocks noGrp="1"/>
          </p:cNvSpPr>
          <p:nvPr>
            <p:ph type="sldNum" sz="quarter" idx="12"/>
          </p:nvPr>
        </p:nvSpPr>
        <p:spPr/>
        <p:txBody>
          <a:bodyPr/>
          <a:lstStyle>
            <a:lvl1pPr>
              <a:defRPr/>
            </a:lvl1pPr>
          </a:lstStyle>
          <a:p>
            <a:pPr>
              <a:defRPr/>
            </a:pPr>
            <a:fld id="{68E88608-92C7-4C40-9D0F-008FE2B4F4E8}" type="slidenum">
              <a:rPr lang="en-US"/>
              <a:pPr>
                <a:defRPr/>
              </a:pPr>
              <a:t>‹#›</a:t>
            </a:fld>
            <a:endParaRPr lang="en-US"/>
          </a:p>
        </p:txBody>
      </p:sp>
    </p:spTree>
    <p:extLst>
      <p:ext uri="{BB962C8B-B14F-4D97-AF65-F5344CB8AC3E}">
        <p14:creationId xmlns:p14="http://schemas.microsoft.com/office/powerpoint/2010/main" val="2502290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chemeClr val="accent5"/>
            </a:gs>
            <a:gs pos="60000">
              <a:srgbClr val="135F94"/>
            </a:gs>
            <a:gs pos="100000">
              <a:schemeClr val="tx1"/>
            </a:gs>
          </a:gsLst>
          <a:lin ang="18900000" scaled="1"/>
        </a:gra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206AB5F-1611-AB45-8D98-BE587340918B}"/>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ACF07A5E-1722-D545-AA76-56580CD34C32}"/>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F14C403-4853-4C46-B681-006BF438B7D1}"/>
              </a:ext>
            </a:extLst>
          </p:cNvPr>
          <p:cNvSpPr>
            <a:spLocks noGrp="1"/>
          </p:cNvSpPr>
          <p:nvPr>
            <p:ph type="dt" sz="half" idx="2"/>
          </p:nvPr>
        </p:nvSpPr>
        <p:spPr>
          <a:xfrm>
            <a:off x="838200" y="6356350"/>
            <a:ext cx="2743200" cy="365125"/>
          </a:xfrm>
          <a:prstGeom prst="rect">
            <a:avLst/>
          </a:prstGeom>
          <a:noFill/>
        </p:spPr>
        <p:txBody>
          <a:bodyPr vert="horz" lIns="91440" tIns="45720" rIns="91440" bIns="45720" rtlCol="0" anchor="ctr"/>
          <a:lstStyle>
            <a:lvl1pPr algn="l" eaLnBrk="1" fontAlgn="auto" hangingPunct="1">
              <a:spcBef>
                <a:spcPts val="0"/>
              </a:spcBef>
              <a:spcAft>
                <a:spcPts val="0"/>
              </a:spcAft>
              <a:defRPr sz="1200">
                <a:solidFill>
                  <a:srgbClr val="F2F7FD"/>
                </a:solidFill>
                <a:latin typeface="Soleil" panose="02000503030000020004" pitchFamily="2" charset="77"/>
              </a:defRPr>
            </a:lvl1pPr>
          </a:lstStyle>
          <a:p>
            <a:pPr>
              <a:defRPr/>
            </a:pPr>
            <a:fld id="{63D5EF9E-A2D4-7F48-AA8A-57F1889854E8}" type="datetimeFigureOut">
              <a:rPr lang="en-US"/>
              <a:pPr>
                <a:defRPr/>
              </a:pPr>
              <a:t>9/7/24</a:t>
            </a:fld>
            <a:endParaRPr lang="en-US"/>
          </a:p>
        </p:txBody>
      </p:sp>
      <p:sp>
        <p:nvSpPr>
          <p:cNvPr id="5" name="Footer Placeholder 4">
            <a:extLst>
              <a:ext uri="{FF2B5EF4-FFF2-40B4-BE49-F238E27FC236}">
                <a16:creationId xmlns:a16="http://schemas.microsoft.com/office/drawing/2014/main" id="{AABB4E80-939A-FD4E-ACE0-AFB62F6E05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rgbClr val="F2F7FD"/>
                </a:solidFill>
                <a:latin typeface="Soleil" panose="02000503030000020004" pitchFamily="2" charset="77"/>
              </a:defRPr>
            </a:lvl1pPr>
          </a:lstStyle>
          <a:p>
            <a:pPr>
              <a:defRPr/>
            </a:pPr>
            <a:endParaRPr lang="en-US"/>
          </a:p>
        </p:txBody>
      </p:sp>
      <p:sp>
        <p:nvSpPr>
          <p:cNvPr id="6" name="Slide Number Placeholder 5">
            <a:extLst>
              <a:ext uri="{FF2B5EF4-FFF2-40B4-BE49-F238E27FC236}">
                <a16:creationId xmlns:a16="http://schemas.microsoft.com/office/drawing/2014/main" id="{BF771963-C293-434F-A76E-CE3EDEDBBE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rgbClr val="F2F7FD"/>
                </a:solidFill>
                <a:latin typeface="Soleil" panose="02000503030000020004" pitchFamily="2" charset="77"/>
              </a:defRPr>
            </a:lvl1pPr>
          </a:lstStyle>
          <a:p>
            <a:pPr>
              <a:defRPr/>
            </a:pPr>
            <a:fld id="{C3535DDB-E139-2C4C-8D10-3453A35122EE}" type="slidenum">
              <a:rPr lang="en-US"/>
              <a:pPr>
                <a:defRPr/>
              </a:pPr>
              <a:t>‹#›</a:t>
            </a:fld>
            <a:endParaRPr lang="en-US"/>
          </a:p>
        </p:txBody>
      </p:sp>
      <p:pic>
        <p:nvPicPr>
          <p:cNvPr id="1031" name="Picture 7" descr="Icon&#10;&#10;Description automatically generated">
            <a:extLst>
              <a:ext uri="{FF2B5EF4-FFF2-40B4-BE49-F238E27FC236}">
                <a16:creationId xmlns:a16="http://schemas.microsoft.com/office/drawing/2014/main" id="{BB11C6CE-1E3E-694D-AB09-117C3E8F2FCF}"/>
              </a:ext>
            </a:extLst>
          </p:cNvPr>
          <p:cNvPicPr>
            <a:picLocks noChangeAspect="1" noChangeArrowheads="1"/>
          </p:cNvPicPr>
          <p:nvPr userDrawn="1"/>
        </p:nvPicPr>
        <p:blipFill>
          <a:blip>
            <a:extLst>
              <a:ext uri="{28A0092B-C50C-407E-A947-70E740481C1C}">
                <a14:useLocalDpi xmlns:a14="http://schemas.microsoft.com/office/drawing/2010/main" val="0"/>
              </a:ext>
            </a:extLst>
          </a:blip>
          <a:srcRect/>
          <a:stretch>
            <a:fillRect/>
          </a:stretch>
        </p:blipFill>
        <p:spPr bwMode="auto">
          <a:xfrm>
            <a:off x="11582400" y="6176963"/>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870754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lnSpc>
          <a:spcPct val="90000"/>
        </a:lnSpc>
        <a:spcBef>
          <a:spcPct val="0"/>
        </a:spcBef>
        <a:spcAft>
          <a:spcPct val="0"/>
        </a:spcAft>
        <a:defRPr sz="4000" b="1" kern="1200">
          <a:solidFill>
            <a:schemeClr val="bg1"/>
          </a:solidFill>
          <a:latin typeface="Soleil" panose="02000503030000020004" pitchFamily="2" charset="77"/>
          <a:ea typeface="+mj-ea"/>
          <a:cs typeface="+mj-cs"/>
        </a:defRPr>
      </a:lvl1pPr>
      <a:lvl2pPr algn="l" rtl="0" eaLnBrk="0" fontAlgn="base" hangingPunct="0">
        <a:lnSpc>
          <a:spcPct val="90000"/>
        </a:lnSpc>
        <a:spcBef>
          <a:spcPct val="0"/>
        </a:spcBef>
        <a:spcAft>
          <a:spcPct val="0"/>
        </a:spcAft>
        <a:defRPr sz="4000" b="1">
          <a:solidFill>
            <a:schemeClr val="bg1"/>
          </a:solidFill>
          <a:latin typeface="Soleil" panose="02000503030000020004" pitchFamily="2" charset="77"/>
        </a:defRPr>
      </a:lvl2pPr>
      <a:lvl3pPr algn="l" rtl="0" eaLnBrk="0" fontAlgn="base" hangingPunct="0">
        <a:lnSpc>
          <a:spcPct val="90000"/>
        </a:lnSpc>
        <a:spcBef>
          <a:spcPct val="0"/>
        </a:spcBef>
        <a:spcAft>
          <a:spcPct val="0"/>
        </a:spcAft>
        <a:defRPr sz="4000" b="1">
          <a:solidFill>
            <a:schemeClr val="bg1"/>
          </a:solidFill>
          <a:latin typeface="Soleil" panose="02000503030000020004" pitchFamily="2" charset="77"/>
        </a:defRPr>
      </a:lvl3pPr>
      <a:lvl4pPr algn="l" rtl="0" eaLnBrk="0" fontAlgn="base" hangingPunct="0">
        <a:lnSpc>
          <a:spcPct val="90000"/>
        </a:lnSpc>
        <a:spcBef>
          <a:spcPct val="0"/>
        </a:spcBef>
        <a:spcAft>
          <a:spcPct val="0"/>
        </a:spcAft>
        <a:defRPr sz="4000" b="1">
          <a:solidFill>
            <a:schemeClr val="bg1"/>
          </a:solidFill>
          <a:latin typeface="Soleil" panose="02000503030000020004" pitchFamily="2" charset="77"/>
        </a:defRPr>
      </a:lvl4pPr>
      <a:lvl5pPr algn="l" rtl="0" eaLnBrk="0" fontAlgn="base" hangingPunct="0">
        <a:lnSpc>
          <a:spcPct val="90000"/>
        </a:lnSpc>
        <a:spcBef>
          <a:spcPct val="0"/>
        </a:spcBef>
        <a:spcAft>
          <a:spcPct val="0"/>
        </a:spcAft>
        <a:defRPr sz="4000" b="1">
          <a:solidFill>
            <a:schemeClr val="bg1"/>
          </a:solidFill>
          <a:latin typeface="Soleil" panose="02000503030000020004" pitchFamily="2" charset="77"/>
        </a:defRPr>
      </a:lvl5pPr>
      <a:lvl6pPr marL="457200" algn="l" rtl="0" fontAlgn="base">
        <a:lnSpc>
          <a:spcPct val="90000"/>
        </a:lnSpc>
        <a:spcBef>
          <a:spcPct val="0"/>
        </a:spcBef>
        <a:spcAft>
          <a:spcPct val="0"/>
        </a:spcAft>
        <a:defRPr sz="4000" b="1">
          <a:solidFill>
            <a:schemeClr val="bg1"/>
          </a:solidFill>
          <a:latin typeface="Soleil" panose="02000503030000020004" pitchFamily="2" charset="77"/>
        </a:defRPr>
      </a:lvl6pPr>
      <a:lvl7pPr marL="914400" algn="l" rtl="0" fontAlgn="base">
        <a:lnSpc>
          <a:spcPct val="90000"/>
        </a:lnSpc>
        <a:spcBef>
          <a:spcPct val="0"/>
        </a:spcBef>
        <a:spcAft>
          <a:spcPct val="0"/>
        </a:spcAft>
        <a:defRPr sz="4000" b="1">
          <a:solidFill>
            <a:schemeClr val="bg1"/>
          </a:solidFill>
          <a:latin typeface="Soleil" panose="02000503030000020004" pitchFamily="2" charset="77"/>
        </a:defRPr>
      </a:lvl7pPr>
      <a:lvl8pPr marL="1371600" algn="l" rtl="0" fontAlgn="base">
        <a:lnSpc>
          <a:spcPct val="90000"/>
        </a:lnSpc>
        <a:spcBef>
          <a:spcPct val="0"/>
        </a:spcBef>
        <a:spcAft>
          <a:spcPct val="0"/>
        </a:spcAft>
        <a:defRPr sz="4000" b="1">
          <a:solidFill>
            <a:schemeClr val="bg1"/>
          </a:solidFill>
          <a:latin typeface="Soleil" panose="02000503030000020004" pitchFamily="2" charset="77"/>
        </a:defRPr>
      </a:lvl8pPr>
      <a:lvl9pPr marL="1828800" algn="l" rtl="0" fontAlgn="base">
        <a:lnSpc>
          <a:spcPct val="90000"/>
        </a:lnSpc>
        <a:spcBef>
          <a:spcPct val="0"/>
        </a:spcBef>
        <a:spcAft>
          <a:spcPct val="0"/>
        </a:spcAft>
        <a:defRPr sz="4000" b="1">
          <a:solidFill>
            <a:schemeClr val="bg1"/>
          </a:solidFill>
          <a:latin typeface="Soleil" panose="02000503030000020004" pitchFamily="2" charset="77"/>
        </a:defRPr>
      </a:lvl9pPr>
    </p:titleStyle>
    <p:bodyStyle>
      <a:lvl1pPr algn="l" rtl="0" eaLnBrk="0" fontAlgn="base" hangingPunct="0">
        <a:lnSpc>
          <a:spcPct val="90000"/>
        </a:lnSpc>
        <a:spcBef>
          <a:spcPts val="1000"/>
        </a:spcBef>
        <a:spcAft>
          <a:spcPct val="0"/>
        </a:spcAft>
        <a:defRPr sz="2600" kern="1200">
          <a:solidFill>
            <a:schemeClr val="bg1"/>
          </a:solidFill>
          <a:latin typeface="Soleil" panose="02000503030000020004" pitchFamily="2" charset="77"/>
          <a:ea typeface="+mn-ea"/>
          <a:cs typeface="+mn-cs"/>
        </a:defRPr>
      </a:lvl1pPr>
      <a:lvl2pPr marL="457200" algn="l" rtl="0" eaLnBrk="0" fontAlgn="base" hangingPunct="0">
        <a:lnSpc>
          <a:spcPct val="90000"/>
        </a:lnSpc>
        <a:spcBef>
          <a:spcPts val="500"/>
        </a:spcBef>
        <a:spcAft>
          <a:spcPct val="0"/>
        </a:spcAft>
        <a:defRPr sz="2400" kern="1200">
          <a:solidFill>
            <a:schemeClr val="bg1"/>
          </a:solidFill>
          <a:latin typeface="Soleil" panose="02000503030000020004" pitchFamily="2" charset="77"/>
          <a:ea typeface="+mn-ea"/>
          <a:cs typeface="+mn-cs"/>
        </a:defRPr>
      </a:lvl2pPr>
      <a:lvl3pPr marL="914400" algn="l" rtl="0" eaLnBrk="0" fontAlgn="base" hangingPunct="0">
        <a:lnSpc>
          <a:spcPct val="90000"/>
        </a:lnSpc>
        <a:spcBef>
          <a:spcPts val="500"/>
        </a:spcBef>
        <a:spcAft>
          <a:spcPct val="0"/>
        </a:spcAft>
        <a:defRPr sz="2000" kern="1200">
          <a:solidFill>
            <a:schemeClr val="bg1"/>
          </a:solidFill>
          <a:latin typeface="Soleil" panose="02000503030000020004" pitchFamily="2" charset="77"/>
          <a:ea typeface="+mn-ea"/>
          <a:cs typeface="+mn-cs"/>
        </a:defRPr>
      </a:lvl3pPr>
      <a:lvl4pPr marL="1371600" algn="l" rtl="0" eaLnBrk="0" fontAlgn="base" hangingPunct="0">
        <a:lnSpc>
          <a:spcPct val="90000"/>
        </a:lnSpc>
        <a:spcBef>
          <a:spcPts val="500"/>
        </a:spcBef>
        <a:spcAft>
          <a:spcPct val="0"/>
        </a:spcAft>
        <a:defRPr kern="1200">
          <a:solidFill>
            <a:schemeClr val="bg1"/>
          </a:solidFill>
          <a:latin typeface="Soleil" panose="02000503030000020004" pitchFamily="2" charset="77"/>
          <a:ea typeface="+mn-ea"/>
          <a:cs typeface="+mn-cs"/>
        </a:defRPr>
      </a:lvl4pPr>
      <a:lvl5pPr marL="1828800" algn="l" rtl="0" eaLnBrk="0" fontAlgn="base" hangingPunct="0">
        <a:lnSpc>
          <a:spcPct val="90000"/>
        </a:lnSpc>
        <a:spcBef>
          <a:spcPts val="500"/>
        </a:spcBef>
        <a:spcAft>
          <a:spcPct val="0"/>
        </a:spcAft>
        <a:defRPr kern="1200">
          <a:solidFill>
            <a:schemeClr val="bg1"/>
          </a:solidFill>
          <a:latin typeface="Soleil" panose="02000503030000020004"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http://www.grace.org/thejourney"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75CF3-687F-E641-8A39-946E358189B0}"/>
              </a:ext>
            </a:extLst>
          </p:cNvPr>
          <p:cNvSpPr>
            <a:spLocks noGrp="1"/>
          </p:cNvSpPr>
          <p:nvPr>
            <p:ph type="ctrTitle"/>
          </p:nvPr>
        </p:nvSpPr>
        <p:spPr>
          <a:xfrm>
            <a:off x="1211877" y="2992694"/>
            <a:ext cx="9793875" cy="872612"/>
          </a:xfrm>
        </p:spPr>
        <p:txBody>
          <a:bodyPr>
            <a:noAutofit/>
          </a:bodyPr>
          <a:lstStyle/>
          <a:p>
            <a:pPr algn="l"/>
            <a:r>
              <a:rPr lang="en-US" sz="6000" dirty="0">
                <a:latin typeface="Soleil Sb" panose="02000503030000020004" pitchFamily="2" charset="77"/>
              </a:rPr>
              <a:t>Group Leader Training </a:t>
            </a:r>
            <a:br>
              <a:rPr lang="en-US" sz="6000" dirty="0">
                <a:latin typeface="Soleil Sb" panose="02000503030000020004" pitchFamily="2" charset="77"/>
              </a:rPr>
            </a:br>
            <a:r>
              <a:rPr lang="en-US" sz="6000" dirty="0">
                <a:latin typeface="Soleil Sb" panose="02000503030000020004" pitchFamily="2" charset="77"/>
              </a:rPr>
              <a:t>Fall Kick-Off</a:t>
            </a:r>
          </a:p>
        </p:txBody>
      </p:sp>
      <p:sp>
        <p:nvSpPr>
          <p:cNvPr id="3" name="Subtitle 2">
            <a:extLst>
              <a:ext uri="{FF2B5EF4-FFF2-40B4-BE49-F238E27FC236}">
                <a16:creationId xmlns:a16="http://schemas.microsoft.com/office/drawing/2014/main" id="{95CB9D68-FFDB-854C-B170-2B70C3968C33}"/>
              </a:ext>
            </a:extLst>
          </p:cNvPr>
          <p:cNvSpPr>
            <a:spLocks noGrp="1"/>
          </p:cNvSpPr>
          <p:nvPr>
            <p:ph type="subTitle" idx="1"/>
          </p:nvPr>
        </p:nvSpPr>
        <p:spPr>
          <a:xfrm>
            <a:off x="1211877" y="3865305"/>
            <a:ext cx="9793875" cy="1248291"/>
          </a:xfrm>
        </p:spPr>
        <p:txBody>
          <a:bodyPr>
            <a:noAutofit/>
          </a:bodyPr>
          <a:lstStyle/>
          <a:p>
            <a:pPr algn="l" fontAlgn="base">
              <a:lnSpc>
                <a:spcPct val="100000"/>
              </a:lnSpc>
              <a:spcBef>
                <a:spcPts val="500"/>
              </a:spcBef>
            </a:pPr>
            <a:r>
              <a:rPr lang="en-US" sz="3333" dirty="0">
                <a:latin typeface="Soleil Lt" panose="02000503000000020003" pitchFamily="2" charset="77"/>
              </a:rPr>
              <a:t>Lexington</a:t>
            </a:r>
            <a:r>
              <a:rPr lang="en-US" sz="3333" dirty="0">
                <a:latin typeface="Soleil Xb" panose="02000503030000020004" pitchFamily="2" charset="77"/>
              </a:rPr>
              <a:t>| </a:t>
            </a:r>
            <a:r>
              <a:rPr lang="en-US" sz="3333" i="1" dirty="0">
                <a:latin typeface="Soleil Lt" panose="02000503000000020003" pitchFamily="2" charset="77"/>
              </a:rPr>
              <a:t>September 7, 2024</a:t>
            </a:r>
          </a:p>
        </p:txBody>
      </p:sp>
    </p:spTree>
    <p:extLst>
      <p:ext uri="{BB962C8B-B14F-4D97-AF65-F5344CB8AC3E}">
        <p14:creationId xmlns:p14="http://schemas.microsoft.com/office/powerpoint/2010/main" val="172574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AA568-9C4E-E21F-2FCE-4A1E57B0ABA6}"/>
              </a:ext>
            </a:extLst>
          </p:cNvPr>
          <p:cNvSpPr>
            <a:spLocks noGrp="1"/>
          </p:cNvSpPr>
          <p:nvPr>
            <p:ph type="title"/>
          </p:nvPr>
        </p:nvSpPr>
        <p:spPr>
          <a:xfrm>
            <a:off x="462941" y="365125"/>
            <a:ext cx="11266118" cy="1325563"/>
          </a:xfrm>
        </p:spPr>
        <p:txBody>
          <a:bodyPr/>
          <a:lstStyle/>
          <a:p>
            <a:pPr algn="ctr"/>
            <a:r>
              <a:rPr lang="en-US" sz="4800" dirty="0"/>
              <a:t>“House Rules”</a:t>
            </a:r>
            <a:endParaRPr lang="en-US" sz="2800" dirty="0"/>
          </a:p>
        </p:txBody>
      </p:sp>
      <p:sp>
        <p:nvSpPr>
          <p:cNvPr id="3" name="Content Placeholder 2">
            <a:extLst>
              <a:ext uri="{FF2B5EF4-FFF2-40B4-BE49-F238E27FC236}">
                <a16:creationId xmlns:a16="http://schemas.microsoft.com/office/drawing/2014/main" id="{A54F64E7-44F3-0296-E957-CEE6495EACAF}"/>
              </a:ext>
            </a:extLst>
          </p:cNvPr>
          <p:cNvSpPr>
            <a:spLocks noGrp="1"/>
          </p:cNvSpPr>
          <p:nvPr>
            <p:ph sz="half" idx="1"/>
          </p:nvPr>
        </p:nvSpPr>
        <p:spPr>
          <a:xfrm>
            <a:off x="838200" y="1690688"/>
            <a:ext cx="10291763" cy="4363450"/>
          </a:xfrm>
        </p:spPr>
        <p:txBody>
          <a:bodyPr>
            <a:normAutofit fontScale="32500" lnSpcReduction="20000"/>
          </a:bodyPr>
          <a:lstStyle/>
          <a:p>
            <a:r>
              <a:rPr lang="en-US" sz="7200" dirty="0"/>
              <a:t>	</a:t>
            </a:r>
          </a:p>
          <a:p>
            <a:pPr marL="857250" indent="-857250">
              <a:buFont typeface="Arial" panose="020B0604020202020204" pitchFamily="34" charset="0"/>
              <a:buChar char="•"/>
            </a:pPr>
            <a:r>
              <a:rPr lang="en-US" sz="7200"/>
              <a:t>	Be </a:t>
            </a:r>
            <a:r>
              <a:rPr lang="en-US" sz="7200" dirty="0"/>
              <a:t>willing to be uncomfortable</a:t>
            </a:r>
          </a:p>
          <a:p>
            <a:r>
              <a:rPr lang="en-US" sz="7200" dirty="0"/>
              <a:t>•	Listen deeply and compassionately</a:t>
            </a:r>
          </a:p>
          <a:p>
            <a:r>
              <a:rPr lang="en-US" sz="7200" dirty="0"/>
              <a:t>•	Make “I” statements</a:t>
            </a:r>
          </a:p>
          <a:p>
            <a:r>
              <a:rPr lang="en-US" sz="7200" dirty="0"/>
              <a:t>•	Take space/make space</a:t>
            </a:r>
          </a:p>
          <a:p>
            <a:r>
              <a:rPr lang="en-US" sz="7200" dirty="0"/>
              <a:t>•	Confidentiality</a:t>
            </a:r>
          </a:p>
          <a:p>
            <a:r>
              <a:rPr lang="en-US" sz="7200" dirty="0"/>
              <a:t>•	Expect and accept a lack of closure</a:t>
            </a:r>
          </a:p>
          <a:p>
            <a:r>
              <a:rPr lang="en-US" sz="7200" dirty="0"/>
              <a:t>•	We don’t have to agree</a:t>
            </a:r>
          </a:p>
          <a:p>
            <a:r>
              <a:rPr lang="en-US" sz="7200" dirty="0"/>
              <a:t>•	Primary question…. “What am I learning? What is God teaching me?”</a:t>
            </a:r>
          </a:p>
          <a:p>
            <a:r>
              <a:rPr lang="en-US" sz="7200" dirty="0"/>
              <a:t>•	What will we do with this decisive moment?</a:t>
            </a:r>
          </a:p>
        </p:txBody>
      </p:sp>
    </p:spTree>
    <p:extLst>
      <p:ext uri="{BB962C8B-B14F-4D97-AF65-F5344CB8AC3E}">
        <p14:creationId xmlns:p14="http://schemas.microsoft.com/office/powerpoint/2010/main" val="3470528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8E48C624-D65A-7386-1B07-522426BDB4AF}"/>
              </a:ext>
            </a:extLst>
          </p:cNvPr>
          <p:cNvSpPr>
            <a:spLocks noGrp="1"/>
          </p:cNvSpPr>
          <p:nvPr>
            <p:ph sz="half" idx="1"/>
          </p:nvPr>
        </p:nvSpPr>
        <p:spPr>
          <a:xfrm>
            <a:off x="351840" y="908221"/>
            <a:ext cx="10116064" cy="5041557"/>
          </a:xfrm>
        </p:spPr>
        <p:txBody>
          <a:bodyPr anchor="ctr">
            <a:noAutofit/>
          </a:bodyPr>
          <a:lstStyle/>
          <a:p>
            <a:pPr>
              <a:lnSpc>
                <a:spcPct val="100000"/>
              </a:lnSpc>
            </a:pPr>
            <a:r>
              <a:rPr lang="en-US" sz="3200" dirty="0">
                <a:latin typeface="Soleil Lt" panose="02000503000000020003" pitchFamily="2" charset="77"/>
              </a:rPr>
              <a:t>Continue to Track Engagement on CCB </a:t>
            </a:r>
          </a:p>
          <a:p>
            <a:pPr>
              <a:lnSpc>
                <a:spcPct val="100000"/>
              </a:lnSpc>
            </a:pPr>
            <a:endParaRPr lang="en-US" sz="3200" dirty="0">
              <a:latin typeface="Soleil Lt" panose="02000503000000020003" pitchFamily="2" charset="77"/>
            </a:endParaRPr>
          </a:p>
          <a:p>
            <a:pPr>
              <a:lnSpc>
                <a:spcPct val="100000"/>
              </a:lnSpc>
            </a:pPr>
            <a:r>
              <a:rPr lang="en-US" sz="3200" dirty="0">
                <a:latin typeface="Soleil Lt" panose="02000503000000020003" pitchFamily="2" charset="77"/>
              </a:rPr>
              <a:t>-	Set up Future Group Meetings</a:t>
            </a:r>
          </a:p>
          <a:p>
            <a:pPr>
              <a:lnSpc>
                <a:spcPct val="100000"/>
              </a:lnSpc>
            </a:pPr>
            <a:r>
              <a:rPr lang="en-US" sz="3200" dirty="0">
                <a:latin typeface="Soleil Lt" panose="02000503000000020003" pitchFamily="2" charset="77"/>
              </a:rPr>
              <a:t>-	Update Rosters by emailing Campus Admin</a:t>
            </a:r>
          </a:p>
          <a:p>
            <a:pPr>
              <a:lnSpc>
                <a:spcPct val="100000"/>
              </a:lnSpc>
            </a:pPr>
            <a:r>
              <a:rPr lang="en-US" sz="3200" dirty="0">
                <a:latin typeface="Soleil Lt" panose="02000503000000020003" pitchFamily="2" charset="77"/>
              </a:rPr>
              <a:t>-	Support for CCB is at </a:t>
            </a:r>
            <a:r>
              <a:rPr lang="en-US" sz="3200" dirty="0" err="1">
                <a:latin typeface="Soleil Lt" panose="02000503000000020003" pitchFamily="2" charset="77"/>
              </a:rPr>
              <a:t>www.grace.org</a:t>
            </a:r>
            <a:r>
              <a:rPr lang="en-US" sz="3200" dirty="0">
                <a:latin typeface="Soleil Lt" panose="02000503000000020003" pitchFamily="2" charset="77"/>
              </a:rPr>
              <a:t>/</a:t>
            </a:r>
            <a:r>
              <a:rPr lang="en-US" sz="3200" dirty="0" err="1">
                <a:latin typeface="Soleil Lt" panose="02000503000000020003" pitchFamily="2" charset="77"/>
              </a:rPr>
              <a:t>groupleaders</a:t>
            </a:r>
            <a:endParaRPr lang="en-US" sz="3200" dirty="0">
              <a:latin typeface="Soleil Lt" panose="02000503000000020003" pitchFamily="2" charset="77"/>
            </a:endParaRPr>
          </a:p>
          <a:p>
            <a:pPr>
              <a:lnSpc>
                <a:spcPct val="100000"/>
              </a:lnSpc>
            </a:pPr>
            <a:r>
              <a:rPr lang="en-US" sz="3200" dirty="0">
                <a:latin typeface="Soleil Lt" panose="02000503000000020003" pitchFamily="2" charset="77"/>
              </a:rPr>
              <a:t>		o	 PDF Instructions </a:t>
            </a:r>
          </a:p>
          <a:p>
            <a:pPr>
              <a:lnSpc>
                <a:spcPct val="100000"/>
              </a:lnSpc>
            </a:pPr>
            <a:r>
              <a:rPr lang="en-US" sz="3200" dirty="0">
                <a:latin typeface="Soleil Lt" panose="02000503000000020003" pitchFamily="2" charset="77"/>
              </a:rPr>
              <a:t>		o	Training Videos</a:t>
            </a:r>
          </a:p>
          <a:p>
            <a:pPr>
              <a:lnSpc>
                <a:spcPct val="100000"/>
              </a:lnSpc>
            </a:pPr>
            <a:endParaRPr lang="en-US" sz="2400" i="1" dirty="0">
              <a:latin typeface="Soleil Lt" panose="02000503000000020003" pitchFamily="2" charset="77"/>
            </a:endParaRPr>
          </a:p>
          <a:p>
            <a:pPr>
              <a:lnSpc>
                <a:spcPct val="100000"/>
              </a:lnSpc>
            </a:pPr>
            <a:endParaRPr lang="en-US" sz="2400" i="1" dirty="0">
              <a:latin typeface="Soleil Lt" panose="02000503000000020003" pitchFamily="2" charset="77"/>
            </a:endParaRPr>
          </a:p>
        </p:txBody>
      </p:sp>
      <p:sp>
        <p:nvSpPr>
          <p:cNvPr id="7" name="Subtitle 2">
            <a:extLst>
              <a:ext uri="{FF2B5EF4-FFF2-40B4-BE49-F238E27FC236}">
                <a16:creationId xmlns:a16="http://schemas.microsoft.com/office/drawing/2014/main" id="{674525FA-DF8D-9C4F-971C-B809E41E4069}"/>
              </a:ext>
            </a:extLst>
          </p:cNvPr>
          <p:cNvSpPr txBox="1">
            <a:spLocks/>
          </p:cNvSpPr>
          <p:nvPr/>
        </p:nvSpPr>
        <p:spPr>
          <a:xfrm>
            <a:off x="0" y="6085017"/>
            <a:ext cx="9446056" cy="772985"/>
          </a:xfrm>
          <a:prstGeom prst="rect">
            <a:avLst/>
          </a:prstGeom>
        </p:spPr>
        <p:txBody>
          <a:bodyPr vert="horz" lIns="121920" tIns="60960" rIns="121920" bIns="60960" rtlCol="0" anchor="ctr">
            <a:noAutofit/>
          </a:bodyPr>
          <a:lstStyle>
            <a:lvl1pPr marL="0" indent="0" algn="ctr" defTabSz="685800" rtl="0" eaLnBrk="1" latinLnBrk="0" hangingPunct="1">
              <a:lnSpc>
                <a:spcPct val="90000"/>
              </a:lnSpc>
              <a:spcBef>
                <a:spcPts val="750"/>
              </a:spcBef>
              <a:buFontTx/>
              <a:buNone/>
              <a:defRPr sz="1950" b="0" i="0" kern="1200">
                <a:solidFill>
                  <a:srgbClr val="FCD83C"/>
                </a:solidFill>
                <a:latin typeface="Soleil" panose="02000503030000020004" pitchFamily="2" charset="77"/>
                <a:ea typeface="+mn-ea"/>
                <a:cs typeface="+mn-cs"/>
              </a:defRPr>
            </a:lvl1pPr>
            <a:lvl2pPr marL="342900" indent="0" algn="ctr" defTabSz="685800" rtl="0" eaLnBrk="1" latinLnBrk="0" hangingPunct="1">
              <a:lnSpc>
                <a:spcPct val="90000"/>
              </a:lnSpc>
              <a:spcBef>
                <a:spcPts val="375"/>
              </a:spcBef>
              <a:buFontTx/>
              <a:buNone/>
              <a:defRPr sz="1500" b="0" i="0" kern="1200">
                <a:solidFill>
                  <a:schemeClr val="bg1"/>
                </a:solidFill>
                <a:latin typeface="Soleil" panose="02000503030000020004" pitchFamily="2" charset="77"/>
                <a:ea typeface="+mn-ea"/>
                <a:cs typeface="+mn-cs"/>
              </a:defRPr>
            </a:lvl2pPr>
            <a:lvl3pPr marL="685800" indent="0" algn="ctr" defTabSz="685800" rtl="0" eaLnBrk="1" latinLnBrk="0" hangingPunct="1">
              <a:lnSpc>
                <a:spcPct val="90000"/>
              </a:lnSpc>
              <a:spcBef>
                <a:spcPts val="375"/>
              </a:spcBef>
              <a:buFontTx/>
              <a:buNone/>
              <a:defRPr sz="1350" b="0" i="0" kern="1200">
                <a:solidFill>
                  <a:schemeClr val="bg1"/>
                </a:solidFill>
                <a:latin typeface="Soleil" panose="02000503030000020004" pitchFamily="2" charset="77"/>
                <a:ea typeface="+mn-ea"/>
                <a:cs typeface="+mn-cs"/>
              </a:defRPr>
            </a:lvl3pPr>
            <a:lvl4pPr marL="10287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4pPr>
            <a:lvl5pPr marL="13716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r" defTabSz="914377" fontAlgn="base">
              <a:lnSpc>
                <a:spcPct val="100000"/>
              </a:lnSpc>
              <a:spcBef>
                <a:spcPts val="500"/>
              </a:spcBef>
            </a:pPr>
            <a:endParaRPr lang="en-US" sz="2667" dirty="0">
              <a:ln w="6350">
                <a:noFill/>
              </a:ln>
              <a:solidFill>
                <a:srgbClr val="000000"/>
              </a:solidFill>
              <a:effectLst>
                <a:outerShdw sx="1000" sy="1000" algn="ctr" rotWithShape="0">
                  <a:srgbClr val="000000">
                    <a:alpha val="43137"/>
                  </a:srgbClr>
                </a:outerShdw>
                <a:reflection stA="45000" endPos="0" dist="50800" dir="5400000" sy="-100000" algn="bl" rotWithShape="0"/>
              </a:effectLst>
              <a:latin typeface="Soleil Xb" panose="02000503030000020004" pitchFamily="2" charset="77"/>
            </a:endParaRPr>
          </a:p>
        </p:txBody>
      </p:sp>
    </p:spTree>
    <p:extLst>
      <p:ext uri="{BB962C8B-B14F-4D97-AF65-F5344CB8AC3E}">
        <p14:creationId xmlns:p14="http://schemas.microsoft.com/office/powerpoint/2010/main" val="16125293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8E48C624-D65A-7386-1B07-522426BDB4AF}"/>
              </a:ext>
            </a:extLst>
          </p:cNvPr>
          <p:cNvSpPr>
            <a:spLocks noGrp="1"/>
          </p:cNvSpPr>
          <p:nvPr>
            <p:ph sz="half" idx="1"/>
          </p:nvPr>
        </p:nvSpPr>
        <p:spPr>
          <a:xfrm>
            <a:off x="1253767" y="-382657"/>
            <a:ext cx="10116064" cy="6212910"/>
          </a:xfrm>
        </p:spPr>
        <p:txBody>
          <a:bodyPr anchor="ctr">
            <a:noAutofit/>
          </a:bodyPr>
          <a:lstStyle/>
          <a:p>
            <a:pPr algn="ctr">
              <a:lnSpc>
                <a:spcPct val="100000"/>
              </a:lnSpc>
            </a:pPr>
            <a:r>
              <a:rPr lang="en-US" sz="4800" i="1" dirty="0">
                <a:latin typeface="Soleil Lt" panose="02000503000000020003" pitchFamily="2" charset="77"/>
              </a:rPr>
              <a:t>Table Discussions:</a:t>
            </a:r>
          </a:p>
          <a:p>
            <a:pPr algn="ctr">
              <a:lnSpc>
                <a:spcPct val="100000"/>
              </a:lnSpc>
            </a:pPr>
            <a:r>
              <a:rPr lang="en-US" sz="3200" i="1" dirty="0">
                <a:latin typeface="Soleil Lt" panose="02000503000000020003" pitchFamily="2" charset="77"/>
              </a:rPr>
              <a:t>(Pick One Per Person)</a:t>
            </a:r>
          </a:p>
          <a:p>
            <a:pPr>
              <a:lnSpc>
                <a:spcPct val="100000"/>
              </a:lnSpc>
            </a:pPr>
            <a:r>
              <a:rPr lang="en-US" sz="3200" i="1" dirty="0">
                <a:latin typeface="Soleil Lt" panose="02000503000000020003" pitchFamily="2" charset="77"/>
              </a:rPr>
              <a:t>What are you most looking forward to in leading your group this year?</a:t>
            </a:r>
          </a:p>
          <a:p>
            <a:pPr>
              <a:lnSpc>
                <a:spcPct val="100000"/>
              </a:lnSpc>
            </a:pPr>
            <a:r>
              <a:rPr lang="en-US" sz="3200" i="1" dirty="0">
                <a:latin typeface="Soleil Lt" panose="02000503000000020003" pitchFamily="2" charset="77"/>
              </a:rPr>
              <a:t>Is there anything you are anxious about in leading your group this year?</a:t>
            </a:r>
          </a:p>
          <a:p>
            <a:pPr>
              <a:lnSpc>
                <a:spcPct val="100000"/>
              </a:lnSpc>
            </a:pPr>
            <a:r>
              <a:rPr lang="en-US" sz="3200" i="1" dirty="0">
                <a:latin typeface="Soleil Lt" panose="02000503000000020003" pitchFamily="2" charset="77"/>
              </a:rPr>
              <a:t>What is one best practice you have discovered that you would want to share with all other group leaders?</a:t>
            </a:r>
          </a:p>
        </p:txBody>
      </p:sp>
      <p:sp>
        <p:nvSpPr>
          <p:cNvPr id="7" name="Subtitle 2">
            <a:extLst>
              <a:ext uri="{FF2B5EF4-FFF2-40B4-BE49-F238E27FC236}">
                <a16:creationId xmlns:a16="http://schemas.microsoft.com/office/drawing/2014/main" id="{674525FA-DF8D-9C4F-971C-B809E41E4069}"/>
              </a:ext>
            </a:extLst>
          </p:cNvPr>
          <p:cNvSpPr txBox="1">
            <a:spLocks/>
          </p:cNvSpPr>
          <p:nvPr/>
        </p:nvSpPr>
        <p:spPr>
          <a:xfrm>
            <a:off x="0" y="6085017"/>
            <a:ext cx="9446056" cy="772985"/>
          </a:xfrm>
          <a:prstGeom prst="rect">
            <a:avLst/>
          </a:prstGeom>
        </p:spPr>
        <p:txBody>
          <a:bodyPr vert="horz" lIns="121920" tIns="60960" rIns="121920" bIns="60960" rtlCol="0" anchor="ctr">
            <a:noAutofit/>
          </a:bodyPr>
          <a:lstStyle>
            <a:lvl1pPr marL="0" indent="0" algn="ctr" defTabSz="685800" rtl="0" eaLnBrk="1" latinLnBrk="0" hangingPunct="1">
              <a:lnSpc>
                <a:spcPct val="90000"/>
              </a:lnSpc>
              <a:spcBef>
                <a:spcPts val="750"/>
              </a:spcBef>
              <a:buFontTx/>
              <a:buNone/>
              <a:defRPr sz="1950" b="0" i="0" kern="1200">
                <a:solidFill>
                  <a:srgbClr val="FCD83C"/>
                </a:solidFill>
                <a:latin typeface="Soleil" panose="02000503030000020004" pitchFamily="2" charset="77"/>
                <a:ea typeface="+mn-ea"/>
                <a:cs typeface="+mn-cs"/>
              </a:defRPr>
            </a:lvl1pPr>
            <a:lvl2pPr marL="342900" indent="0" algn="ctr" defTabSz="685800" rtl="0" eaLnBrk="1" latinLnBrk="0" hangingPunct="1">
              <a:lnSpc>
                <a:spcPct val="90000"/>
              </a:lnSpc>
              <a:spcBef>
                <a:spcPts val="375"/>
              </a:spcBef>
              <a:buFontTx/>
              <a:buNone/>
              <a:defRPr sz="1500" b="0" i="0" kern="1200">
                <a:solidFill>
                  <a:schemeClr val="bg1"/>
                </a:solidFill>
                <a:latin typeface="Soleil" panose="02000503030000020004" pitchFamily="2" charset="77"/>
                <a:ea typeface="+mn-ea"/>
                <a:cs typeface="+mn-cs"/>
              </a:defRPr>
            </a:lvl2pPr>
            <a:lvl3pPr marL="685800" indent="0" algn="ctr" defTabSz="685800" rtl="0" eaLnBrk="1" latinLnBrk="0" hangingPunct="1">
              <a:lnSpc>
                <a:spcPct val="90000"/>
              </a:lnSpc>
              <a:spcBef>
                <a:spcPts val="375"/>
              </a:spcBef>
              <a:buFontTx/>
              <a:buNone/>
              <a:defRPr sz="1350" b="0" i="0" kern="1200">
                <a:solidFill>
                  <a:schemeClr val="bg1"/>
                </a:solidFill>
                <a:latin typeface="Soleil" panose="02000503030000020004" pitchFamily="2" charset="77"/>
                <a:ea typeface="+mn-ea"/>
                <a:cs typeface="+mn-cs"/>
              </a:defRPr>
            </a:lvl3pPr>
            <a:lvl4pPr marL="10287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4pPr>
            <a:lvl5pPr marL="13716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r" defTabSz="914377" fontAlgn="base">
              <a:lnSpc>
                <a:spcPct val="100000"/>
              </a:lnSpc>
              <a:spcBef>
                <a:spcPts val="500"/>
              </a:spcBef>
            </a:pPr>
            <a:endParaRPr lang="en-US" sz="2667" dirty="0">
              <a:ln w="6350">
                <a:noFill/>
              </a:ln>
              <a:solidFill>
                <a:srgbClr val="000000"/>
              </a:solidFill>
              <a:effectLst>
                <a:outerShdw sx="1000" sy="1000" algn="ctr" rotWithShape="0">
                  <a:srgbClr val="000000">
                    <a:alpha val="43137"/>
                  </a:srgbClr>
                </a:outerShdw>
                <a:reflection stA="45000" endPos="0" dist="50800" dir="5400000" sy="-100000" algn="bl" rotWithShape="0"/>
              </a:effectLst>
              <a:latin typeface="Soleil Xb" panose="02000503030000020004" pitchFamily="2" charset="77"/>
            </a:endParaRPr>
          </a:p>
        </p:txBody>
      </p:sp>
    </p:spTree>
    <p:extLst>
      <p:ext uri="{BB962C8B-B14F-4D97-AF65-F5344CB8AC3E}">
        <p14:creationId xmlns:p14="http://schemas.microsoft.com/office/powerpoint/2010/main" val="2043826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8E48C624-D65A-7386-1B07-522426BDB4AF}"/>
              </a:ext>
            </a:extLst>
          </p:cNvPr>
          <p:cNvSpPr>
            <a:spLocks noGrp="1"/>
          </p:cNvSpPr>
          <p:nvPr>
            <p:ph sz="half" idx="1"/>
          </p:nvPr>
        </p:nvSpPr>
        <p:spPr>
          <a:xfrm>
            <a:off x="351840" y="908221"/>
            <a:ext cx="10116064" cy="5041557"/>
          </a:xfrm>
        </p:spPr>
        <p:txBody>
          <a:bodyPr anchor="ctr">
            <a:noAutofit/>
          </a:bodyPr>
          <a:lstStyle/>
          <a:p>
            <a:pPr algn="ctr">
              <a:lnSpc>
                <a:spcPct val="100000"/>
              </a:lnSpc>
            </a:pPr>
            <a:r>
              <a:rPr lang="en-US" sz="8000" dirty="0">
                <a:latin typeface="Soleil Lt" panose="02000503000000020003" pitchFamily="2" charset="77"/>
              </a:rPr>
              <a:t>Q &amp; A</a:t>
            </a:r>
          </a:p>
          <a:p>
            <a:pPr>
              <a:lnSpc>
                <a:spcPct val="100000"/>
              </a:lnSpc>
            </a:pPr>
            <a:endParaRPr lang="en-US" sz="2400" i="1" dirty="0">
              <a:latin typeface="Soleil Lt" panose="02000503000000020003" pitchFamily="2" charset="77"/>
            </a:endParaRPr>
          </a:p>
          <a:p>
            <a:pPr>
              <a:lnSpc>
                <a:spcPct val="100000"/>
              </a:lnSpc>
            </a:pPr>
            <a:endParaRPr lang="en-US" sz="2400" i="1" dirty="0">
              <a:latin typeface="Soleil Lt" panose="02000503000000020003" pitchFamily="2" charset="77"/>
            </a:endParaRPr>
          </a:p>
        </p:txBody>
      </p:sp>
      <p:sp>
        <p:nvSpPr>
          <p:cNvPr id="7" name="Subtitle 2">
            <a:extLst>
              <a:ext uri="{FF2B5EF4-FFF2-40B4-BE49-F238E27FC236}">
                <a16:creationId xmlns:a16="http://schemas.microsoft.com/office/drawing/2014/main" id="{674525FA-DF8D-9C4F-971C-B809E41E4069}"/>
              </a:ext>
            </a:extLst>
          </p:cNvPr>
          <p:cNvSpPr txBox="1">
            <a:spLocks/>
          </p:cNvSpPr>
          <p:nvPr/>
        </p:nvSpPr>
        <p:spPr>
          <a:xfrm>
            <a:off x="0" y="6085017"/>
            <a:ext cx="9446056" cy="772985"/>
          </a:xfrm>
          <a:prstGeom prst="rect">
            <a:avLst/>
          </a:prstGeom>
        </p:spPr>
        <p:txBody>
          <a:bodyPr vert="horz" lIns="121920" tIns="60960" rIns="121920" bIns="60960" rtlCol="0" anchor="ctr">
            <a:noAutofit/>
          </a:bodyPr>
          <a:lstStyle>
            <a:lvl1pPr marL="0" indent="0" algn="ctr" defTabSz="685800" rtl="0" eaLnBrk="1" latinLnBrk="0" hangingPunct="1">
              <a:lnSpc>
                <a:spcPct val="90000"/>
              </a:lnSpc>
              <a:spcBef>
                <a:spcPts val="750"/>
              </a:spcBef>
              <a:buFontTx/>
              <a:buNone/>
              <a:defRPr sz="1950" b="0" i="0" kern="1200">
                <a:solidFill>
                  <a:srgbClr val="FCD83C"/>
                </a:solidFill>
                <a:latin typeface="Soleil" panose="02000503030000020004" pitchFamily="2" charset="77"/>
                <a:ea typeface="+mn-ea"/>
                <a:cs typeface="+mn-cs"/>
              </a:defRPr>
            </a:lvl1pPr>
            <a:lvl2pPr marL="342900" indent="0" algn="ctr" defTabSz="685800" rtl="0" eaLnBrk="1" latinLnBrk="0" hangingPunct="1">
              <a:lnSpc>
                <a:spcPct val="90000"/>
              </a:lnSpc>
              <a:spcBef>
                <a:spcPts val="375"/>
              </a:spcBef>
              <a:buFontTx/>
              <a:buNone/>
              <a:defRPr sz="1500" b="0" i="0" kern="1200">
                <a:solidFill>
                  <a:schemeClr val="bg1"/>
                </a:solidFill>
                <a:latin typeface="Soleil" panose="02000503030000020004" pitchFamily="2" charset="77"/>
                <a:ea typeface="+mn-ea"/>
                <a:cs typeface="+mn-cs"/>
              </a:defRPr>
            </a:lvl2pPr>
            <a:lvl3pPr marL="685800" indent="0" algn="ctr" defTabSz="685800" rtl="0" eaLnBrk="1" latinLnBrk="0" hangingPunct="1">
              <a:lnSpc>
                <a:spcPct val="90000"/>
              </a:lnSpc>
              <a:spcBef>
                <a:spcPts val="375"/>
              </a:spcBef>
              <a:buFontTx/>
              <a:buNone/>
              <a:defRPr sz="1350" b="0" i="0" kern="1200">
                <a:solidFill>
                  <a:schemeClr val="bg1"/>
                </a:solidFill>
                <a:latin typeface="Soleil" panose="02000503030000020004" pitchFamily="2" charset="77"/>
                <a:ea typeface="+mn-ea"/>
                <a:cs typeface="+mn-cs"/>
              </a:defRPr>
            </a:lvl3pPr>
            <a:lvl4pPr marL="10287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4pPr>
            <a:lvl5pPr marL="13716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r" defTabSz="914377" fontAlgn="base">
              <a:lnSpc>
                <a:spcPct val="100000"/>
              </a:lnSpc>
              <a:spcBef>
                <a:spcPts val="500"/>
              </a:spcBef>
            </a:pPr>
            <a:endParaRPr lang="en-US" sz="2667" dirty="0">
              <a:ln w="6350">
                <a:noFill/>
              </a:ln>
              <a:solidFill>
                <a:srgbClr val="000000"/>
              </a:solidFill>
              <a:effectLst>
                <a:outerShdw sx="1000" sy="1000" algn="ctr" rotWithShape="0">
                  <a:srgbClr val="000000">
                    <a:alpha val="43137"/>
                  </a:srgbClr>
                </a:outerShdw>
                <a:reflection stA="45000" endPos="0" dist="50800" dir="5400000" sy="-100000" algn="bl" rotWithShape="0"/>
              </a:effectLst>
              <a:latin typeface="Soleil Xb" panose="02000503030000020004" pitchFamily="2" charset="77"/>
            </a:endParaRPr>
          </a:p>
        </p:txBody>
      </p:sp>
    </p:spTree>
    <p:extLst>
      <p:ext uri="{BB962C8B-B14F-4D97-AF65-F5344CB8AC3E}">
        <p14:creationId xmlns:p14="http://schemas.microsoft.com/office/powerpoint/2010/main" val="8554262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8E48C624-D65A-7386-1B07-522426BDB4AF}"/>
              </a:ext>
            </a:extLst>
          </p:cNvPr>
          <p:cNvSpPr>
            <a:spLocks noGrp="1"/>
          </p:cNvSpPr>
          <p:nvPr>
            <p:ph sz="half" idx="1"/>
          </p:nvPr>
        </p:nvSpPr>
        <p:spPr>
          <a:xfrm>
            <a:off x="1504779" y="527223"/>
            <a:ext cx="10116064" cy="5041557"/>
          </a:xfrm>
        </p:spPr>
        <p:txBody>
          <a:bodyPr anchor="ctr">
            <a:noAutofit/>
          </a:bodyPr>
          <a:lstStyle/>
          <a:p>
            <a:pPr>
              <a:lnSpc>
                <a:spcPct val="100000"/>
              </a:lnSpc>
            </a:pPr>
            <a:endParaRPr lang="en-US" sz="3200" i="1" dirty="0">
              <a:solidFill>
                <a:srgbClr val="000000"/>
              </a:solidFill>
              <a:latin typeface="Soleil Lt" panose="02000503000000020003" pitchFamily="2" charset="77"/>
            </a:endParaRPr>
          </a:p>
        </p:txBody>
      </p:sp>
      <p:sp>
        <p:nvSpPr>
          <p:cNvPr id="7" name="Subtitle 2">
            <a:extLst>
              <a:ext uri="{FF2B5EF4-FFF2-40B4-BE49-F238E27FC236}">
                <a16:creationId xmlns:a16="http://schemas.microsoft.com/office/drawing/2014/main" id="{674525FA-DF8D-9C4F-971C-B809E41E4069}"/>
              </a:ext>
            </a:extLst>
          </p:cNvPr>
          <p:cNvSpPr txBox="1">
            <a:spLocks/>
          </p:cNvSpPr>
          <p:nvPr/>
        </p:nvSpPr>
        <p:spPr>
          <a:xfrm>
            <a:off x="0" y="6085017"/>
            <a:ext cx="9446056" cy="772985"/>
          </a:xfrm>
          <a:prstGeom prst="rect">
            <a:avLst/>
          </a:prstGeom>
        </p:spPr>
        <p:txBody>
          <a:bodyPr vert="horz" lIns="121920" tIns="60960" rIns="121920" bIns="60960" rtlCol="0" anchor="ctr">
            <a:noAutofit/>
          </a:bodyPr>
          <a:lstStyle>
            <a:lvl1pPr marL="0" indent="0" algn="ctr" defTabSz="685800" rtl="0" eaLnBrk="1" latinLnBrk="0" hangingPunct="1">
              <a:lnSpc>
                <a:spcPct val="90000"/>
              </a:lnSpc>
              <a:spcBef>
                <a:spcPts val="750"/>
              </a:spcBef>
              <a:buFontTx/>
              <a:buNone/>
              <a:defRPr sz="1950" b="0" i="0" kern="1200">
                <a:solidFill>
                  <a:srgbClr val="FCD83C"/>
                </a:solidFill>
                <a:latin typeface="Soleil" panose="02000503030000020004" pitchFamily="2" charset="77"/>
                <a:ea typeface="+mn-ea"/>
                <a:cs typeface="+mn-cs"/>
              </a:defRPr>
            </a:lvl1pPr>
            <a:lvl2pPr marL="342900" indent="0" algn="ctr" defTabSz="685800" rtl="0" eaLnBrk="1" latinLnBrk="0" hangingPunct="1">
              <a:lnSpc>
                <a:spcPct val="90000"/>
              </a:lnSpc>
              <a:spcBef>
                <a:spcPts val="375"/>
              </a:spcBef>
              <a:buFontTx/>
              <a:buNone/>
              <a:defRPr sz="1500" b="0" i="0" kern="1200">
                <a:solidFill>
                  <a:schemeClr val="bg1"/>
                </a:solidFill>
                <a:latin typeface="Soleil" panose="02000503030000020004" pitchFamily="2" charset="77"/>
                <a:ea typeface="+mn-ea"/>
                <a:cs typeface="+mn-cs"/>
              </a:defRPr>
            </a:lvl2pPr>
            <a:lvl3pPr marL="685800" indent="0" algn="ctr" defTabSz="685800" rtl="0" eaLnBrk="1" latinLnBrk="0" hangingPunct="1">
              <a:lnSpc>
                <a:spcPct val="90000"/>
              </a:lnSpc>
              <a:spcBef>
                <a:spcPts val="375"/>
              </a:spcBef>
              <a:buFontTx/>
              <a:buNone/>
              <a:defRPr sz="1350" b="0" i="0" kern="1200">
                <a:solidFill>
                  <a:schemeClr val="bg1"/>
                </a:solidFill>
                <a:latin typeface="Soleil" panose="02000503030000020004" pitchFamily="2" charset="77"/>
                <a:ea typeface="+mn-ea"/>
                <a:cs typeface="+mn-cs"/>
              </a:defRPr>
            </a:lvl3pPr>
            <a:lvl4pPr marL="10287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4pPr>
            <a:lvl5pPr marL="13716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r" defTabSz="914377" fontAlgn="base">
              <a:lnSpc>
                <a:spcPct val="100000"/>
              </a:lnSpc>
              <a:spcBef>
                <a:spcPts val="500"/>
              </a:spcBef>
            </a:pPr>
            <a:endParaRPr lang="en-US" sz="2667" dirty="0">
              <a:ln w="6350">
                <a:noFill/>
              </a:ln>
              <a:solidFill>
                <a:srgbClr val="000000"/>
              </a:solidFill>
              <a:effectLst>
                <a:outerShdw sx="1000" sy="1000" algn="ctr" rotWithShape="0">
                  <a:srgbClr val="000000">
                    <a:alpha val="43137"/>
                  </a:srgbClr>
                </a:outerShdw>
                <a:reflection stA="45000" endPos="0" dist="50800" dir="5400000" sy="-100000" algn="bl" rotWithShape="0"/>
              </a:effectLst>
              <a:latin typeface="Soleil Xb" panose="02000503030000020004" pitchFamily="2" charset="77"/>
            </a:endParaRPr>
          </a:p>
        </p:txBody>
      </p:sp>
    </p:spTree>
    <p:extLst>
      <p:ext uri="{BB962C8B-B14F-4D97-AF65-F5344CB8AC3E}">
        <p14:creationId xmlns:p14="http://schemas.microsoft.com/office/powerpoint/2010/main" val="3353309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8E48C624-D65A-7386-1B07-522426BDB4AF}"/>
              </a:ext>
            </a:extLst>
          </p:cNvPr>
          <p:cNvSpPr>
            <a:spLocks noGrp="1"/>
          </p:cNvSpPr>
          <p:nvPr>
            <p:ph sz="half" idx="1"/>
          </p:nvPr>
        </p:nvSpPr>
        <p:spPr>
          <a:xfrm>
            <a:off x="1504779" y="527223"/>
            <a:ext cx="10116064" cy="5041557"/>
          </a:xfrm>
        </p:spPr>
        <p:txBody>
          <a:bodyPr anchor="ctr">
            <a:noAutofit/>
          </a:bodyPr>
          <a:lstStyle/>
          <a:p>
            <a:pPr>
              <a:lnSpc>
                <a:spcPct val="100000"/>
              </a:lnSpc>
            </a:pPr>
            <a:endParaRPr lang="en-US" sz="3200" i="1" dirty="0">
              <a:solidFill>
                <a:srgbClr val="000000"/>
              </a:solidFill>
              <a:latin typeface="Soleil Lt" panose="02000503000000020003" pitchFamily="2" charset="77"/>
            </a:endParaRPr>
          </a:p>
        </p:txBody>
      </p:sp>
      <p:sp>
        <p:nvSpPr>
          <p:cNvPr id="7" name="Subtitle 2">
            <a:extLst>
              <a:ext uri="{FF2B5EF4-FFF2-40B4-BE49-F238E27FC236}">
                <a16:creationId xmlns:a16="http://schemas.microsoft.com/office/drawing/2014/main" id="{674525FA-DF8D-9C4F-971C-B809E41E4069}"/>
              </a:ext>
            </a:extLst>
          </p:cNvPr>
          <p:cNvSpPr txBox="1">
            <a:spLocks/>
          </p:cNvSpPr>
          <p:nvPr/>
        </p:nvSpPr>
        <p:spPr>
          <a:xfrm>
            <a:off x="0" y="6085017"/>
            <a:ext cx="9446056" cy="772985"/>
          </a:xfrm>
          <a:prstGeom prst="rect">
            <a:avLst/>
          </a:prstGeom>
        </p:spPr>
        <p:txBody>
          <a:bodyPr vert="horz" lIns="121920" tIns="60960" rIns="121920" bIns="60960" rtlCol="0" anchor="ctr">
            <a:noAutofit/>
          </a:bodyPr>
          <a:lstStyle>
            <a:lvl1pPr marL="0" indent="0" algn="ctr" defTabSz="685800" rtl="0" eaLnBrk="1" latinLnBrk="0" hangingPunct="1">
              <a:lnSpc>
                <a:spcPct val="90000"/>
              </a:lnSpc>
              <a:spcBef>
                <a:spcPts val="750"/>
              </a:spcBef>
              <a:buFontTx/>
              <a:buNone/>
              <a:defRPr sz="1950" b="0" i="0" kern="1200">
                <a:solidFill>
                  <a:srgbClr val="FCD83C"/>
                </a:solidFill>
                <a:latin typeface="Soleil" panose="02000503030000020004" pitchFamily="2" charset="77"/>
                <a:ea typeface="+mn-ea"/>
                <a:cs typeface="+mn-cs"/>
              </a:defRPr>
            </a:lvl1pPr>
            <a:lvl2pPr marL="342900" indent="0" algn="ctr" defTabSz="685800" rtl="0" eaLnBrk="1" latinLnBrk="0" hangingPunct="1">
              <a:lnSpc>
                <a:spcPct val="90000"/>
              </a:lnSpc>
              <a:spcBef>
                <a:spcPts val="375"/>
              </a:spcBef>
              <a:buFontTx/>
              <a:buNone/>
              <a:defRPr sz="1500" b="0" i="0" kern="1200">
                <a:solidFill>
                  <a:schemeClr val="bg1"/>
                </a:solidFill>
                <a:latin typeface="Soleil" panose="02000503030000020004" pitchFamily="2" charset="77"/>
                <a:ea typeface="+mn-ea"/>
                <a:cs typeface="+mn-cs"/>
              </a:defRPr>
            </a:lvl2pPr>
            <a:lvl3pPr marL="685800" indent="0" algn="ctr" defTabSz="685800" rtl="0" eaLnBrk="1" latinLnBrk="0" hangingPunct="1">
              <a:lnSpc>
                <a:spcPct val="90000"/>
              </a:lnSpc>
              <a:spcBef>
                <a:spcPts val="375"/>
              </a:spcBef>
              <a:buFontTx/>
              <a:buNone/>
              <a:defRPr sz="1350" b="0" i="0" kern="1200">
                <a:solidFill>
                  <a:schemeClr val="bg1"/>
                </a:solidFill>
                <a:latin typeface="Soleil" panose="02000503030000020004" pitchFamily="2" charset="77"/>
                <a:ea typeface="+mn-ea"/>
                <a:cs typeface="+mn-cs"/>
              </a:defRPr>
            </a:lvl3pPr>
            <a:lvl4pPr marL="10287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4pPr>
            <a:lvl5pPr marL="13716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r" defTabSz="914377" fontAlgn="base">
              <a:lnSpc>
                <a:spcPct val="100000"/>
              </a:lnSpc>
              <a:spcBef>
                <a:spcPts val="500"/>
              </a:spcBef>
            </a:pPr>
            <a:endParaRPr lang="en-US" sz="2667" dirty="0">
              <a:ln w="6350">
                <a:noFill/>
              </a:ln>
              <a:solidFill>
                <a:srgbClr val="000000"/>
              </a:solidFill>
              <a:effectLst>
                <a:outerShdw sx="1000" sy="1000" algn="ctr" rotWithShape="0">
                  <a:srgbClr val="000000">
                    <a:alpha val="43137"/>
                  </a:srgbClr>
                </a:outerShdw>
                <a:reflection stA="45000" endPos="0" dist="50800" dir="5400000" sy="-100000" algn="bl" rotWithShape="0"/>
              </a:effectLst>
              <a:latin typeface="Soleil Xb" panose="02000503030000020004" pitchFamily="2" charset="77"/>
            </a:endParaRPr>
          </a:p>
        </p:txBody>
      </p:sp>
    </p:spTree>
    <p:extLst>
      <p:ext uri="{BB962C8B-B14F-4D97-AF65-F5344CB8AC3E}">
        <p14:creationId xmlns:p14="http://schemas.microsoft.com/office/powerpoint/2010/main" val="2628289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a:extLst>
              <a:ext uri="{FF2B5EF4-FFF2-40B4-BE49-F238E27FC236}">
                <a16:creationId xmlns:a16="http://schemas.microsoft.com/office/drawing/2014/main" id="{674525FA-DF8D-9C4F-971C-B809E41E4069}"/>
              </a:ext>
            </a:extLst>
          </p:cNvPr>
          <p:cNvSpPr txBox="1">
            <a:spLocks/>
          </p:cNvSpPr>
          <p:nvPr/>
        </p:nvSpPr>
        <p:spPr>
          <a:xfrm>
            <a:off x="0" y="6085017"/>
            <a:ext cx="9446056" cy="772985"/>
          </a:xfrm>
          <a:prstGeom prst="rect">
            <a:avLst/>
          </a:prstGeom>
        </p:spPr>
        <p:txBody>
          <a:bodyPr vert="horz" lIns="121920" tIns="60960" rIns="121920" bIns="60960" rtlCol="0" anchor="ctr">
            <a:noAutofit/>
          </a:bodyPr>
          <a:lstStyle>
            <a:lvl1pPr marL="0" indent="0" algn="ctr" defTabSz="685800" rtl="0" eaLnBrk="1" latinLnBrk="0" hangingPunct="1">
              <a:lnSpc>
                <a:spcPct val="90000"/>
              </a:lnSpc>
              <a:spcBef>
                <a:spcPts val="750"/>
              </a:spcBef>
              <a:buFontTx/>
              <a:buNone/>
              <a:defRPr sz="1950" b="0" i="0" kern="1200">
                <a:solidFill>
                  <a:srgbClr val="FCD83C"/>
                </a:solidFill>
                <a:latin typeface="Soleil" panose="02000503030000020004" pitchFamily="2" charset="77"/>
                <a:ea typeface="+mn-ea"/>
                <a:cs typeface="+mn-cs"/>
              </a:defRPr>
            </a:lvl1pPr>
            <a:lvl2pPr marL="342900" indent="0" algn="ctr" defTabSz="685800" rtl="0" eaLnBrk="1" latinLnBrk="0" hangingPunct="1">
              <a:lnSpc>
                <a:spcPct val="90000"/>
              </a:lnSpc>
              <a:spcBef>
                <a:spcPts val="375"/>
              </a:spcBef>
              <a:buFontTx/>
              <a:buNone/>
              <a:defRPr sz="1500" b="0" i="0" kern="1200">
                <a:solidFill>
                  <a:schemeClr val="bg1"/>
                </a:solidFill>
                <a:latin typeface="Soleil" panose="02000503030000020004" pitchFamily="2" charset="77"/>
                <a:ea typeface="+mn-ea"/>
                <a:cs typeface="+mn-cs"/>
              </a:defRPr>
            </a:lvl2pPr>
            <a:lvl3pPr marL="685800" indent="0" algn="ctr" defTabSz="685800" rtl="0" eaLnBrk="1" latinLnBrk="0" hangingPunct="1">
              <a:lnSpc>
                <a:spcPct val="90000"/>
              </a:lnSpc>
              <a:spcBef>
                <a:spcPts val="375"/>
              </a:spcBef>
              <a:buFontTx/>
              <a:buNone/>
              <a:defRPr sz="1350" b="0" i="0" kern="1200">
                <a:solidFill>
                  <a:schemeClr val="bg1"/>
                </a:solidFill>
                <a:latin typeface="Soleil" panose="02000503030000020004" pitchFamily="2" charset="77"/>
                <a:ea typeface="+mn-ea"/>
                <a:cs typeface="+mn-cs"/>
              </a:defRPr>
            </a:lvl3pPr>
            <a:lvl4pPr marL="10287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4pPr>
            <a:lvl5pPr marL="13716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r" defTabSz="914377" fontAlgn="base">
              <a:lnSpc>
                <a:spcPct val="100000"/>
              </a:lnSpc>
              <a:spcBef>
                <a:spcPts val="500"/>
              </a:spcBef>
            </a:pPr>
            <a:endParaRPr lang="en-US" sz="2667" dirty="0">
              <a:ln w="6350">
                <a:noFill/>
              </a:ln>
              <a:solidFill>
                <a:srgbClr val="000000"/>
              </a:solidFill>
              <a:effectLst>
                <a:outerShdw sx="1000" sy="1000" algn="ctr" rotWithShape="0">
                  <a:srgbClr val="000000">
                    <a:alpha val="43137"/>
                  </a:srgbClr>
                </a:outerShdw>
                <a:reflection stA="45000" endPos="0" dist="50800" dir="5400000" sy="-100000" algn="bl" rotWithShape="0"/>
              </a:effectLst>
              <a:latin typeface="Soleil Xb" panose="02000503030000020004" pitchFamily="2" charset="77"/>
            </a:endParaRPr>
          </a:p>
        </p:txBody>
      </p:sp>
      <p:pic>
        <p:nvPicPr>
          <p:cNvPr id="9" name="Content Placeholder 8" descr="Graphical user interface&#10;&#10;Description automatically generated">
            <a:extLst>
              <a:ext uri="{FF2B5EF4-FFF2-40B4-BE49-F238E27FC236}">
                <a16:creationId xmlns:a16="http://schemas.microsoft.com/office/drawing/2014/main" id="{A6459838-B67F-2B5F-1000-40E2FE3FA893}"/>
              </a:ext>
            </a:extLst>
          </p:cNvPr>
          <p:cNvPicPr>
            <a:picLocks noGrp="1" noChangeAspect="1"/>
          </p:cNvPicPr>
          <p:nvPr>
            <p:ph sz="half" idx="1"/>
          </p:nvPr>
        </p:nvPicPr>
        <p:blipFill>
          <a:blip/>
          <a:stretch>
            <a:fillRect/>
          </a:stretch>
        </p:blipFill>
        <p:spPr>
          <a:xfrm>
            <a:off x="1127288" y="1033796"/>
            <a:ext cx="5181600" cy="3589337"/>
          </a:xfrm>
        </p:spPr>
      </p:pic>
      <p:pic>
        <p:nvPicPr>
          <p:cNvPr id="11" name="Picture 10" descr="Text&#10;&#10;Description automatically generated">
            <a:extLst>
              <a:ext uri="{FF2B5EF4-FFF2-40B4-BE49-F238E27FC236}">
                <a16:creationId xmlns:a16="http://schemas.microsoft.com/office/drawing/2014/main" id="{A8FFB495-2145-A72B-F515-B5533B3715DD}"/>
              </a:ext>
            </a:extLst>
          </p:cNvPr>
          <p:cNvPicPr>
            <a:picLocks noChangeAspect="1"/>
          </p:cNvPicPr>
          <p:nvPr/>
        </p:nvPicPr>
        <p:blipFill>
          <a:blip/>
          <a:stretch>
            <a:fillRect/>
          </a:stretch>
        </p:blipFill>
        <p:spPr>
          <a:xfrm>
            <a:off x="6707957" y="1033794"/>
            <a:ext cx="5181600" cy="3589337"/>
          </a:xfrm>
          <a:prstGeom prst="rect">
            <a:avLst/>
          </a:prstGeom>
        </p:spPr>
      </p:pic>
      <p:sp>
        <p:nvSpPr>
          <p:cNvPr id="12" name="TextBox 11">
            <a:extLst>
              <a:ext uri="{FF2B5EF4-FFF2-40B4-BE49-F238E27FC236}">
                <a16:creationId xmlns:a16="http://schemas.microsoft.com/office/drawing/2014/main" id="{18C00571-82B3-990F-5CE5-1685B6880134}"/>
              </a:ext>
            </a:extLst>
          </p:cNvPr>
          <p:cNvSpPr txBox="1"/>
          <p:nvPr/>
        </p:nvSpPr>
        <p:spPr>
          <a:xfrm>
            <a:off x="4963995" y="5154018"/>
            <a:ext cx="2954519" cy="369332"/>
          </a:xfrm>
          <a:prstGeom prst="rect">
            <a:avLst/>
          </a:prstGeom>
          <a:noFill/>
        </p:spPr>
        <p:txBody>
          <a:bodyPr wrap="square" rtlCol="0">
            <a:spAutoFit/>
          </a:bodyPr>
          <a:lstStyle/>
          <a:p>
            <a:pPr defTabSz="914377"/>
            <a:r>
              <a:rPr lang="en-US" dirty="0" err="1">
                <a:solidFill>
                  <a:srgbClr val="3B486C"/>
                </a:solidFill>
                <a:latin typeface="Calibri" panose="020F0502020204030204"/>
              </a:rPr>
              <a:t>www.grace.org</a:t>
            </a:r>
            <a:r>
              <a:rPr lang="en-US" dirty="0">
                <a:solidFill>
                  <a:srgbClr val="3B486C"/>
                </a:solidFill>
                <a:latin typeface="Calibri" panose="020F0502020204030204"/>
              </a:rPr>
              <a:t>/</a:t>
            </a:r>
            <a:r>
              <a:rPr lang="en-US" dirty="0" err="1">
                <a:solidFill>
                  <a:srgbClr val="3B486C"/>
                </a:solidFill>
                <a:latin typeface="Calibri" panose="020F0502020204030204"/>
              </a:rPr>
              <a:t>thejourney</a:t>
            </a:r>
            <a:endParaRPr lang="en-US" dirty="0">
              <a:solidFill>
                <a:srgbClr val="3B486C"/>
              </a:solidFill>
              <a:latin typeface="Calibri" panose="020F0502020204030204"/>
            </a:endParaRPr>
          </a:p>
        </p:txBody>
      </p:sp>
    </p:spTree>
    <p:extLst>
      <p:ext uri="{BB962C8B-B14F-4D97-AF65-F5344CB8AC3E}">
        <p14:creationId xmlns:p14="http://schemas.microsoft.com/office/powerpoint/2010/main" val="21824410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8E48C624-D65A-7386-1B07-522426BDB4AF}"/>
              </a:ext>
            </a:extLst>
          </p:cNvPr>
          <p:cNvSpPr>
            <a:spLocks noGrp="1"/>
          </p:cNvSpPr>
          <p:nvPr>
            <p:ph sz="half" idx="1"/>
          </p:nvPr>
        </p:nvSpPr>
        <p:spPr>
          <a:xfrm>
            <a:off x="1504779" y="527223"/>
            <a:ext cx="10116064" cy="5041557"/>
          </a:xfrm>
        </p:spPr>
        <p:txBody>
          <a:bodyPr anchor="ctr">
            <a:noAutofit/>
          </a:bodyPr>
          <a:lstStyle/>
          <a:p>
            <a:pPr>
              <a:lnSpc>
                <a:spcPct val="100000"/>
              </a:lnSpc>
            </a:pPr>
            <a:endParaRPr lang="en-US" sz="3200" i="1" dirty="0">
              <a:solidFill>
                <a:srgbClr val="000000"/>
              </a:solidFill>
              <a:latin typeface="Soleil Lt" panose="02000503000000020003" pitchFamily="2" charset="77"/>
            </a:endParaRPr>
          </a:p>
        </p:txBody>
      </p:sp>
      <p:sp>
        <p:nvSpPr>
          <p:cNvPr id="7" name="Subtitle 2">
            <a:extLst>
              <a:ext uri="{FF2B5EF4-FFF2-40B4-BE49-F238E27FC236}">
                <a16:creationId xmlns:a16="http://schemas.microsoft.com/office/drawing/2014/main" id="{674525FA-DF8D-9C4F-971C-B809E41E4069}"/>
              </a:ext>
            </a:extLst>
          </p:cNvPr>
          <p:cNvSpPr txBox="1">
            <a:spLocks/>
          </p:cNvSpPr>
          <p:nvPr/>
        </p:nvSpPr>
        <p:spPr>
          <a:xfrm>
            <a:off x="0" y="6085017"/>
            <a:ext cx="9446056" cy="772985"/>
          </a:xfrm>
          <a:prstGeom prst="rect">
            <a:avLst/>
          </a:prstGeom>
        </p:spPr>
        <p:txBody>
          <a:bodyPr vert="horz" lIns="121920" tIns="60960" rIns="121920" bIns="60960" rtlCol="0" anchor="ctr">
            <a:noAutofit/>
          </a:bodyPr>
          <a:lstStyle>
            <a:lvl1pPr marL="0" indent="0" algn="ctr" defTabSz="685800" rtl="0" eaLnBrk="1" latinLnBrk="0" hangingPunct="1">
              <a:lnSpc>
                <a:spcPct val="90000"/>
              </a:lnSpc>
              <a:spcBef>
                <a:spcPts val="750"/>
              </a:spcBef>
              <a:buFontTx/>
              <a:buNone/>
              <a:defRPr sz="1950" b="0" i="0" kern="1200">
                <a:solidFill>
                  <a:srgbClr val="FCD83C"/>
                </a:solidFill>
                <a:latin typeface="Soleil" panose="02000503030000020004" pitchFamily="2" charset="77"/>
                <a:ea typeface="+mn-ea"/>
                <a:cs typeface="+mn-cs"/>
              </a:defRPr>
            </a:lvl1pPr>
            <a:lvl2pPr marL="342900" indent="0" algn="ctr" defTabSz="685800" rtl="0" eaLnBrk="1" latinLnBrk="0" hangingPunct="1">
              <a:lnSpc>
                <a:spcPct val="90000"/>
              </a:lnSpc>
              <a:spcBef>
                <a:spcPts val="375"/>
              </a:spcBef>
              <a:buFontTx/>
              <a:buNone/>
              <a:defRPr sz="1500" b="0" i="0" kern="1200">
                <a:solidFill>
                  <a:schemeClr val="bg1"/>
                </a:solidFill>
                <a:latin typeface="Soleil" panose="02000503030000020004" pitchFamily="2" charset="77"/>
                <a:ea typeface="+mn-ea"/>
                <a:cs typeface="+mn-cs"/>
              </a:defRPr>
            </a:lvl2pPr>
            <a:lvl3pPr marL="685800" indent="0" algn="ctr" defTabSz="685800" rtl="0" eaLnBrk="1" latinLnBrk="0" hangingPunct="1">
              <a:lnSpc>
                <a:spcPct val="90000"/>
              </a:lnSpc>
              <a:spcBef>
                <a:spcPts val="375"/>
              </a:spcBef>
              <a:buFontTx/>
              <a:buNone/>
              <a:defRPr sz="1350" b="0" i="0" kern="1200">
                <a:solidFill>
                  <a:schemeClr val="bg1"/>
                </a:solidFill>
                <a:latin typeface="Soleil" panose="02000503030000020004" pitchFamily="2" charset="77"/>
                <a:ea typeface="+mn-ea"/>
                <a:cs typeface="+mn-cs"/>
              </a:defRPr>
            </a:lvl3pPr>
            <a:lvl4pPr marL="10287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4pPr>
            <a:lvl5pPr marL="13716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r" defTabSz="914377" fontAlgn="base">
              <a:lnSpc>
                <a:spcPct val="100000"/>
              </a:lnSpc>
              <a:spcBef>
                <a:spcPts val="500"/>
              </a:spcBef>
            </a:pPr>
            <a:endParaRPr lang="en-US" sz="2667" dirty="0">
              <a:ln w="6350">
                <a:noFill/>
              </a:ln>
              <a:solidFill>
                <a:srgbClr val="000000"/>
              </a:solidFill>
              <a:effectLst>
                <a:outerShdw sx="1000" sy="1000" algn="ctr" rotWithShape="0">
                  <a:srgbClr val="000000">
                    <a:alpha val="43137"/>
                  </a:srgbClr>
                </a:outerShdw>
                <a:reflection stA="45000" endPos="0" dist="50800" dir="5400000" sy="-100000" algn="bl" rotWithShape="0"/>
              </a:effectLst>
              <a:latin typeface="Soleil Xb" panose="02000503030000020004" pitchFamily="2" charset="77"/>
            </a:endParaRPr>
          </a:p>
        </p:txBody>
      </p:sp>
    </p:spTree>
    <p:extLst>
      <p:ext uri="{BB962C8B-B14F-4D97-AF65-F5344CB8AC3E}">
        <p14:creationId xmlns:p14="http://schemas.microsoft.com/office/powerpoint/2010/main" val="20446928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8E48C624-D65A-7386-1B07-522426BDB4AF}"/>
              </a:ext>
            </a:extLst>
          </p:cNvPr>
          <p:cNvSpPr>
            <a:spLocks noGrp="1"/>
          </p:cNvSpPr>
          <p:nvPr>
            <p:ph sz="half" idx="1"/>
          </p:nvPr>
        </p:nvSpPr>
        <p:spPr>
          <a:xfrm>
            <a:off x="1504779" y="527223"/>
            <a:ext cx="10116064" cy="5041557"/>
          </a:xfrm>
        </p:spPr>
        <p:txBody>
          <a:bodyPr anchor="ctr">
            <a:noAutofit/>
          </a:bodyPr>
          <a:lstStyle/>
          <a:p>
            <a:pPr>
              <a:lnSpc>
                <a:spcPct val="100000"/>
              </a:lnSpc>
            </a:pPr>
            <a:endParaRPr lang="en-US" sz="3200" i="1" dirty="0">
              <a:solidFill>
                <a:srgbClr val="000000"/>
              </a:solidFill>
              <a:latin typeface="Soleil Lt" panose="02000503000000020003" pitchFamily="2" charset="77"/>
            </a:endParaRPr>
          </a:p>
        </p:txBody>
      </p:sp>
      <p:sp>
        <p:nvSpPr>
          <p:cNvPr id="7" name="Subtitle 2">
            <a:extLst>
              <a:ext uri="{FF2B5EF4-FFF2-40B4-BE49-F238E27FC236}">
                <a16:creationId xmlns:a16="http://schemas.microsoft.com/office/drawing/2014/main" id="{674525FA-DF8D-9C4F-971C-B809E41E4069}"/>
              </a:ext>
            </a:extLst>
          </p:cNvPr>
          <p:cNvSpPr txBox="1">
            <a:spLocks/>
          </p:cNvSpPr>
          <p:nvPr/>
        </p:nvSpPr>
        <p:spPr>
          <a:xfrm>
            <a:off x="0" y="6085017"/>
            <a:ext cx="9446056" cy="772985"/>
          </a:xfrm>
          <a:prstGeom prst="rect">
            <a:avLst/>
          </a:prstGeom>
        </p:spPr>
        <p:txBody>
          <a:bodyPr vert="horz" lIns="121920" tIns="60960" rIns="121920" bIns="60960" rtlCol="0" anchor="ctr">
            <a:noAutofit/>
          </a:bodyPr>
          <a:lstStyle>
            <a:lvl1pPr marL="0" indent="0" algn="ctr" defTabSz="685800" rtl="0" eaLnBrk="1" latinLnBrk="0" hangingPunct="1">
              <a:lnSpc>
                <a:spcPct val="90000"/>
              </a:lnSpc>
              <a:spcBef>
                <a:spcPts val="750"/>
              </a:spcBef>
              <a:buFontTx/>
              <a:buNone/>
              <a:defRPr sz="1950" b="0" i="0" kern="1200">
                <a:solidFill>
                  <a:srgbClr val="FCD83C"/>
                </a:solidFill>
                <a:latin typeface="Soleil" panose="02000503030000020004" pitchFamily="2" charset="77"/>
                <a:ea typeface="+mn-ea"/>
                <a:cs typeface="+mn-cs"/>
              </a:defRPr>
            </a:lvl1pPr>
            <a:lvl2pPr marL="342900" indent="0" algn="ctr" defTabSz="685800" rtl="0" eaLnBrk="1" latinLnBrk="0" hangingPunct="1">
              <a:lnSpc>
                <a:spcPct val="90000"/>
              </a:lnSpc>
              <a:spcBef>
                <a:spcPts val="375"/>
              </a:spcBef>
              <a:buFontTx/>
              <a:buNone/>
              <a:defRPr sz="1500" b="0" i="0" kern="1200">
                <a:solidFill>
                  <a:schemeClr val="bg1"/>
                </a:solidFill>
                <a:latin typeface="Soleil" panose="02000503030000020004" pitchFamily="2" charset="77"/>
                <a:ea typeface="+mn-ea"/>
                <a:cs typeface="+mn-cs"/>
              </a:defRPr>
            </a:lvl2pPr>
            <a:lvl3pPr marL="685800" indent="0" algn="ctr" defTabSz="685800" rtl="0" eaLnBrk="1" latinLnBrk="0" hangingPunct="1">
              <a:lnSpc>
                <a:spcPct val="90000"/>
              </a:lnSpc>
              <a:spcBef>
                <a:spcPts val="375"/>
              </a:spcBef>
              <a:buFontTx/>
              <a:buNone/>
              <a:defRPr sz="1350" b="0" i="0" kern="1200">
                <a:solidFill>
                  <a:schemeClr val="bg1"/>
                </a:solidFill>
                <a:latin typeface="Soleil" panose="02000503030000020004" pitchFamily="2" charset="77"/>
                <a:ea typeface="+mn-ea"/>
                <a:cs typeface="+mn-cs"/>
              </a:defRPr>
            </a:lvl3pPr>
            <a:lvl4pPr marL="10287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4pPr>
            <a:lvl5pPr marL="13716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r" defTabSz="914377" fontAlgn="base">
              <a:lnSpc>
                <a:spcPct val="100000"/>
              </a:lnSpc>
              <a:spcBef>
                <a:spcPts val="500"/>
              </a:spcBef>
            </a:pPr>
            <a:endParaRPr lang="en-US" sz="2667" dirty="0">
              <a:ln w="6350">
                <a:noFill/>
              </a:ln>
              <a:solidFill>
                <a:srgbClr val="000000"/>
              </a:solidFill>
              <a:effectLst>
                <a:outerShdw sx="1000" sy="1000" algn="ctr" rotWithShape="0">
                  <a:srgbClr val="000000">
                    <a:alpha val="43137"/>
                  </a:srgbClr>
                </a:outerShdw>
                <a:reflection stA="45000" endPos="0" dist="50800" dir="5400000" sy="-100000" algn="bl" rotWithShape="0"/>
              </a:effectLst>
              <a:latin typeface="Soleil Xb" panose="02000503030000020004" pitchFamily="2" charset="77"/>
            </a:endParaRPr>
          </a:p>
        </p:txBody>
      </p:sp>
    </p:spTree>
    <p:extLst>
      <p:ext uri="{BB962C8B-B14F-4D97-AF65-F5344CB8AC3E}">
        <p14:creationId xmlns:p14="http://schemas.microsoft.com/office/powerpoint/2010/main" val="4835815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8E48C624-D65A-7386-1B07-522426BDB4AF}"/>
              </a:ext>
            </a:extLst>
          </p:cNvPr>
          <p:cNvSpPr>
            <a:spLocks noGrp="1"/>
          </p:cNvSpPr>
          <p:nvPr>
            <p:ph sz="half" idx="1"/>
          </p:nvPr>
        </p:nvSpPr>
        <p:spPr>
          <a:xfrm>
            <a:off x="1504779" y="527223"/>
            <a:ext cx="10116064" cy="5041557"/>
          </a:xfrm>
        </p:spPr>
        <p:txBody>
          <a:bodyPr anchor="ctr">
            <a:noAutofit/>
          </a:bodyPr>
          <a:lstStyle/>
          <a:p>
            <a:pPr>
              <a:lnSpc>
                <a:spcPct val="100000"/>
              </a:lnSpc>
            </a:pPr>
            <a:endParaRPr lang="en-US" sz="3200" i="1" dirty="0">
              <a:solidFill>
                <a:srgbClr val="000000"/>
              </a:solidFill>
              <a:latin typeface="Soleil Lt" panose="02000503000000020003" pitchFamily="2" charset="77"/>
            </a:endParaRPr>
          </a:p>
        </p:txBody>
      </p:sp>
      <p:sp>
        <p:nvSpPr>
          <p:cNvPr id="7" name="Subtitle 2">
            <a:extLst>
              <a:ext uri="{FF2B5EF4-FFF2-40B4-BE49-F238E27FC236}">
                <a16:creationId xmlns:a16="http://schemas.microsoft.com/office/drawing/2014/main" id="{674525FA-DF8D-9C4F-971C-B809E41E4069}"/>
              </a:ext>
            </a:extLst>
          </p:cNvPr>
          <p:cNvSpPr txBox="1">
            <a:spLocks/>
          </p:cNvSpPr>
          <p:nvPr/>
        </p:nvSpPr>
        <p:spPr>
          <a:xfrm>
            <a:off x="0" y="6085017"/>
            <a:ext cx="9446056" cy="772985"/>
          </a:xfrm>
          <a:prstGeom prst="rect">
            <a:avLst/>
          </a:prstGeom>
        </p:spPr>
        <p:txBody>
          <a:bodyPr vert="horz" lIns="121920" tIns="60960" rIns="121920" bIns="60960" rtlCol="0" anchor="ctr">
            <a:noAutofit/>
          </a:bodyPr>
          <a:lstStyle>
            <a:lvl1pPr marL="0" indent="0" algn="ctr" defTabSz="685800" rtl="0" eaLnBrk="1" latinLnBrk="0" hangingPunct="1">
              <a:lnSpc>
                <a:spcPct val="90000"/>
              </a:lnSpc>
              <a:spcBef>
                <a:spcPts val="750"/>
              </a:spcBef>
              <a:buFontTx/>
              <a:buNone/>
              <a:defRPr sz="1950" b="0" i="0" kern="1200">
                <a:solidFill>
                  <a:srgbClr val="FCD83C"/>
                </a:solidFill>
                <a:latin typeface="Soleil" panose="02000503030000020004" pitchFamily="2" charset="77"/>
                <a:ea typeface="+mn-ea"/>
                <a:cs typeface="+mn-cs"/>
              </a:defRPr>
            </a:lvl1pPr>
            <a:lvl2pPr marL="342900" indent="0" algn="ctr" defTabSz="685800" rtl="0" eaLnBrk="1" latinLnBrk="0" hangingPunct="1">
              <a:lnSpc>
                <a:spcPct val="90000"/>
              </a:lnSpc>
              <a:spcBef>
                <a:spcPts val="375"/>
              </a:spcBef>
              <a:buFontTx/>
              <a:buNone/>
              <a:defRPr sz="1500" b="0" i="0" kern="1200">
                <a:solidFill>
                  <a:schemeClr val="bg1"/>
                </a:solidFill>
                <a:latin typeface="Soleil" panose="02000503030000020004" pitchFamily="2" charset="77"/>
                <a:ea typeface="+mn-ea"/>
                <a:cs typeface="+mn-cs"/>
              </a:defRPr>
            </a:lvl2pPr>
            <a:lvl3pPr marL="685800" indent="0" algn="ctr" defTabSz="685800" rtl="0" eaLnBrk="1" latinLnBrk="0" hangingPunct="1">
              <a:lnSpc>
                <a:spcPct val="90000"/>
              </a:lnSpc>
              <a:spcBef>
                <a:spcPts val="375"/>
              </a:spcBef>
              <a:buFontTx/>
              <a:buNone/>
              <a:defRPr sz="1350" b="0" i="0" kern="1200">
                <a:solidFill>
                  <a:schemeClr val="bg1"/>
                </a:solidFill>
                <a:latin typeface="Soleil" panose="02000503030000020004" pitchFamily="2" charset="77"/>
                <a:ea typeface="+mn-ea"/>
                <a:cs typeface="+mn-cs"/>
              </a:defRPr>
            </a:lvl3pPr>
            <a:lvl4pPr marL="10287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4pPr>
            <a:lvl5pPr marL="13716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r" defTabSz="914377" fontAlgn="base">
              <a:lnSpc>
                <a:spcPct val="100000"/>
              </a:lnSpc>
              <a:spcBef>
                <a:spcPts val="500"/>
              </a:spcBef>
            </a:pPr>
            <a:endParaRPr lang="en-US" sz="2667" dirty="0">
              <a:ln w="6350">
                <a:noFill/>
              </a:ln>
              <a:solidFill>
                <a:srgbClr val="000000"/>
              </a:solidFill>
              <a:effectLst>
                <a:outerShdw sx="1000" sy="1000" algn="ctr" rotWithShape="0">
                  <a:srgbClr val="000000">
                    <a:alpha val="43137"/>
                  </a:srgbClr>
                </a:outerShdw>
                <a:reflection stA="45000" endPos="0" dist="50800" dir="5400000" sy="-100000" algn="bl" rotWithShape="0"/>
              </a:effectLst>
              <a:latin typeface="Soleil Xb" panose="02000503030000020004" pitchFamily="2" charset="77"/>
            </a:endParaRPr>
          </a:p>
        </p:txBody>
      </p:sp>
    </p:spTree>
    <p:extLst>
      <p:ext uri="{BB962C8B-B14F-4D97-AF65-F5344CB8AC3E}">
        <p14:creationId xmlns:p14="http://schemas.microsoft.com/office/powerpoint/2010/main" val="260676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B01FAA7E-B919-7F00-261C-B7F836CC6F1E}"/>
              </a:ext>
            </a:extLst>
          </p:cNvPr>
          <p:cNvSpPr>
            <a:spLocks noGrp="1"/>
          </p:cNvSpPr>
          <p:nvPr>
            <p:ph type="title"/>
          </p:nvPr>
        </p:nvSpPr>
        <p:spPr>
          <a:xfrm>
            <a:off x="838200" y="681037"/>
            <a:ext cx="10515600" cy="1325563"/>
          </a:xfrm>
        </p:spPr>
        <p:txBody>
          <a:bodyPr/>
          <a:lstStyle/>
          <a:p>
            <a:pPr algn="ctr"/>
            <a:r>
              <a:rPr lang="en-US" sz="4000" dirty="0"/>
              <a:t> </a:t>
            </a:r>
            <a:br>
              <a:rPr lang="en-US" sz="4000" dirty="0"/>
            </a:br>
            <a:r>
              <a:rPr lang="en-US" sz="4000" dirty="0"/>
              <a:t>“Discovering Life with God </a:t>
            </a:r>
            <a:br>
              <a:rPr lang="en-US" sz="4000" dirty="0"/>
            </a:br>
            <a:r>
              <a:rPr lang="en-US" sz="4000" dirty="0"/>
              <a:t>for the Good of the World”</a:t>
            </a:r>
            <a:br>
              <a:rPr lang="en-US" sz="4000" dirty="0"/>
            </a:br>
            <a:endParaRPr lang="en-US" dirty="0"/>
          </a:p>
        </p:txBody>
      </p:sp>
      <p:sp>
        <p:nvSpPr>
          <p:cNvPr id="5" name="Content Placeholder 2">
            <a:extLst>
              <a:ext uri="{FF2B5EF4-FFF2-40B4-BE49-F238E27FC236}">
                <a16:creationId xmlns:a16="http://schemas.microsoft.com/office/drawing/2014/main" id="{8E48C624-D65A-7386-1B07-522426BDB4AF}"/>
              </a:ext>
            </a:extLst>
          </p:cNvPr>
          <p:cNvSpPr>
            <a:spLocks noGrp="1"/>
          </p:cNvSpPr>
          <p:nvPr>
            <p:ph idx="1"/>
          </p:nvPr>
        </p:nvSpPr>
        <p:spPr>
          <a:xfrm>
            <a:off x="838200" y="2101196"/>
            <a:ext cx="10515600" cy="4587701"/>
          </a:xfrm>
        </p:spPr>
        <p:txBody>
          <a:bodyPr wrap="square" anchor="t">
            <a:noAutofit/>
          </a:bodyPr>
          <a:lstStyle/>
          <a:p>
            <a:r>
              <a:rPr lang="en-US" sz="2000" dirty="0"/>
              <a:t>At Grace, we believe Jesus wants to meet you wherever you are, and invite you into an ever-evolving life with him, a journey that is good for you and good for the world.  </a:t>
            </a:r>
          </a:p>
          <a:p>
            <a:endParaRPr lang="en-US" sz="2000" dirty="0"/>
          </a:p>
          <a:p>
            <a:r>
              <a:rPr lang="en-US" sz="2000" dirty="0"/>
              <a:t>This is the Journey of Discipleship.  </a:t>
            </a:r>
          </a:p>
          <a:p>
            <a:endParaRPr lang="en-US" sz="2000" dirty="0"/>
          </a:p>
          <a:p>
            <a:r>
              <a:rPr lang="en-US" sz="2000" dirty="0"/>
              <a:t>We’ve identified three dimensions to the Discipleship Journey at Grace - Life with God, Life with Others, and Life that’s Good for the World. The Journey of Discipleship includes all three realities, but looks different in different seasons.</a:t>
            </a:r>
          </a:p>
          <a:p>
            <a:r>
              <a:rPr lang="en-US" sz="2000" dirty="0"/>
              <a:t>As with any other journey, we begin by taking inventory of where we are, where we’re going, and how we’re going to get there, including the steps and resources we’ll need along the way.    </a:t>
            </a:r>
          </a:p>
        </p:txBody>
      </p:sp>
      <p:sp>
        <p:nvSpPr>
          <p:cNvPr id="7" name="Subtitle 2">
            <a:extLst>
              <a:ext uri="{FF2B5EF4-FFF2-40B4-BE49-F238E27FC236}">
                <a16:creationId xmlns:a16="http://schemas.microsoft.com/office/drawing/2014/main" id="{674525FA-DF8D-9C4F-971C-B809E41E4069}"/>
              </a:ext>
            </a:extLst>
          </p:cNvPr>
          <p:cNvSpPr txBox="1">
            <a:spLocks/>
          </p:cNvSpPr>
          <p:nvPr/>
        </p:nvSpPr>
        <p:spPr>
          <a:xfrm>
            <a:off x="0" y="6085017"/>
            <a:ext cx="9446056" cy="772985"/>
          </a:xfrm>
          <a:prstGeom prst="rect">
            <a:avLst/>
          </a:prstGeom>
        </p:spPr>
        <p:txBody>
          <a:bodyPr vert="horz" lIns="121920" tIns="60960" rIns="121920" bIns="60960" rtlCol="0" anchor="ctr">
            <a:noAutofit/>
          </a:bodyPr>
          <a:lstStyle>
            <a:lvl1pPr marL="0" indent="0" algn="ctr" defTabSz="685800" rtl="0" eaLnBrk="1" latinLnBrk="0" hangingPunct="1">
              <a:lnSpc>
                <a:spcPct val="90000"/>
              </a:lnSpc>
              <a:spcBef>
                <a:spcPts val="750"/>
              </a:spcBef>
              <a:buFontTx/>
              <a:buNone/>
              <a:defRPr sz="1950" b="0" i="0" kern="1200">
                <a:solidFill>
                  <a:srgbClr val="FCD83C"/>
                </a:solidFill>
                <a:latin typeface="Soleil" panose="02000503030000020004" pitchFamily="2" charset="77"/>
                <a:ea typeface="+mn-ea"/>
                <a:cs typeface="+mn-cs"/>
              </a:defRPr>
            </a:lvl1pPr>
            <a:lvl2pPr marL="342900" indent="0" algn="ctr" defTabSz="685800" rtl="0" eaLnBrk="1" latinLnBrk="0" hangingPunct="1">
              <a:lnSpc>
                <a:spcPct val="90000"/>
              </a:lnSpc>
              <a:spcBef>
                <a:spcPts val="375"/>
              </a:spcBef>
              <a:buFontTx/>
              <a:buNone/>
              <a:defRPr sz="1500" b="0" i="0" kern="1200">
                <a:solidFill>
                  <a:schemeClr val="bg1"/>
                </a:solidFill>
                <a:latin typeface="Soleil" panose="02000503030000020004" pitchFamily="2" charset="77"/>
                <a:ea typeface="+mn-ea"/>
                <a:cs typeface="+mn-cs"/>
              </a:defRPr>
            </a:lvl2pPr>
            <a:lvl3pPr marL="685800" indent="0" algn="ctr" defTabSz="685800" rtl="0" eaLnBrk="1" latinLnBrk="0" hangingPunct="1">
              <a:lnSpc>
                <a:spcPct val="90000"/>
              </a:lnSpc>
              <a:spcBef>
                <a:spcPts val="375"/>
              </a:spcBef>
              <a:buFontTx/>
              <a:buNone/>
              <a:defRPr sz="1350" b="0" i="0" kern="1200">
                <a:solidFill>
                  <a:schemeClr val="bg1"/>
                </a:solidFill>
                <a:latin typeface="Soleil" panose="02000503030000020004" pitchFamily="2" charset="77"/>
                <a:ea typeface="+mn-ea"/>
                <a:cs typeface="+mn-cs"/>
              </a:defRPr>
            </a:lvl3pPr>
            <a:lvl4pPr marL="10287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4pPr>
            <a:lvl5pPr marL="13716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r" defTabSz="914377" fontAlgn="base">
              <a:lnSpc>
                <a:spcPct val="100000"/>
              </a:lnSpc>
              <a:spcBef>
                <a:spcPts val="500"/>
              </a:spcBef>
            </a:pPr>
            <a:endParaRPr lang="en-US" sz="2667" dirty="0">
              <a:ln w="6350">
                <a:noFill/>
              </a:ln>
              <a:solidFill>
                <a:srgbClr val="000000"/>
              </a:solidFill>
              <a:effectLst>
                <a:outerShdw sx="1000" sy="1000" algn="ctr" rotWithShape="0">
                  <a:srgbClr val="000000">
                    <a:alpha val="43137"/>
                  </a:srgbClr>
                </a:outerShdw>
                <a:reflection stA="45000" endPos="0" dist="50800" dir="5400000" sy="-100000" algn="bl" rotWithShape="0"/>
              </a:effectLst>
              <a:latin typeface="Soleil Xb" panose="02000503030000020004" pitchFamily="2" charset="77"/>
            </a:endParaRPr>
          </a:p>
        </p:txBody>
      </p:sp>
    </p:spTree>
    <p:extLst>
      <p:ext uri="{BB962C8B-B14F-4D97-AF65-F5344CB8AC3E}">
        <p14:creationId xmlns:p14="http://schemas.microsoft.com/office/powerpoint/2010/main" val="3040064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fe With God “…">
            <a:extLst>
              <a:ext uri="{FF2B5EF4-FFF2-40B4-BE49-F238E27FC236}">
                <a16:creationId xmlns:a16="http://schemas.microsoft.com/office/drawing/2014/main" id="{EC0FD878-28C4-0661-AF94-34F1EC39D904}"/>
              </a:ext>
            </a:extLst>
          </p:cNvPr>
          <p:cNvSpPr txBox="1"/>
          <p:nvPr/>
        </p:nvSpPr>
        <p:spPr>
          <a:xfrm>
            <a:off x="757637" y="2732200"/>
            <a:ext cx="4727713" cy="68375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3867" tIns="33867" rIns="33867" bIns="33867" anchor="ctr">
            <a:spAutoFit/>
          </a:bodyPr>
          <a:lstStyle/>
          <a:p>
            <a:pPr algn="ctr" defTabSz="550320">
              <a:defRPr>
                <a:solidFill>
                  <a:srgbClr val="000000"/>
                </a:solidFill>
                <a:latin typeface="Graphik"/>
                <a:ea typeface="Graphik"/>
                <a:cs typeface="Graphik"/>
                <a:sym typeface="Graphik"/>
              </a:defRPr>
            </a:pPr>
            <a:r>
              <a:rPr sz="1333" b="1" dirty="0">
                <a:solidFill>
                  <a:schemeClr val="bg1"/>
                </a:solidFill>
                <a:latin typeface="Graphik"/>
                <a:sym typeface="Graphik"/>
              </a:rPr>
              <a:t>“Life With God “</a:t>
            </a:r>
          </a:p>
          <a:p>
            <a:pPr algn="ctr" defTabSz="550320">
              <a:defRPr>
                <a:solidFill>
                  <a:srgbClr val="000000"/>
                </a:solidFill>
                <a:latin typeface="Graphik"/>
                <a:ea typeface="Graphik"/>
                <a:cs typeface="Graphik"/>
                <a:sym typeface="Graphik"/>
              </a:defRPr>
            </a:pPr>
            <a:r>
              <a:rPr lang="en-US" sz="1333" dirty="0">
                <a:solidFill>
                  <a:schemeClr val="bg1"/>
                </a:solidFill>
                <a:latin typeface="Graphik"/>
                <a:sym typeface="Graphik"/>
              </a:rPr>
              <a:t>Practices and </a:t>
            </a:r>
            <a:r>
              <a:rPr sz="1333" dirty="0">
                <a:solidFill>
                  <a:schemeClr val="bg1"/>
                </a:solidFill>
                <a:latin typeface="Graphik"/>
                <a:sym typeface="Graphik"/>
              </a:rPr>
              <a:t>Resources </a:t>
            </a:r>
            <a:endParaRPr lang="en-US" sz="1333" dirty="0">
              <a:solidFill>
                <a:schemeClr val="bg1"/>
              </a:solidFill>
              <a:latin typeface="Graphik"/>
              <a:sym typeface="Graphik"/>
            </a:endParaRPr>
          </a:p>
          <a:p>
            <a:pPr algn="ctr" defTabSz="550320">
              <a:defRPr>
                <a:solidFill>
                  <a:srgbClr val="000000"/>
                </a:solidFill>
                <a:latin typeface="Graphik"/>
                <a:ea typeface="Graphik"/>
                <a:cs typeface="Graphik"/>
                <a:sym typeface="Graphik"/>
              </a:defRPr>
            </a:pPr>
            <a:r>
              <a:rPr sz="1333" dirty="0">
                <a:solidFill>
                  <a:schemeClr val="bg1"/>
                </a:solidFill>
                <a:latin typeface="Graphik"/>
                <a:sym typeface="Graphik"/>
              </a:rPr>
              <a:t>for Your Personal Spiritual Formation</a:t>
            </a:r>
          </a:p>
        </p:txBody>
      </p:sp>
      <p:sp>
        <p:nvSpPr>
          <p:cNvPr id="4" name="“Life With Others”…">
            <a:extLst>
              <a:ext uri="{FF2B5EF4-FFF2-40B4-BE49-F238E27FC236}">
                <a16:creationId xmlns:a16="http://schemas.microsoft.com/office/drawing/2014/main" id="{C500F20A-2E80-2F4B-1647-0AD5A594D140}"/>
              </a:ext>
            </a:extLst>
          </p:cNvPr>
          <p:cNvSpPr txBox="1"/>
          <p:nvPr/>
        </p:nvSpPr>
        <p:spPr>
          <a:xfrm>
            <a:off x="9035576" y="4296226"/>
            <a:ext cx="3156425" cy="68375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3867" tIns="33867" rIns="33867" bIns="33867" anchor="ctr">
            <a:spAutoFit/>
          </a:bodyPr>
          <a:lstStyle/>
          <a:p>
            <a:pPr algn="ctr" defTabSz="550320">
              <a:defRPr>
                <a:solidFill>
                  <a:srgbClr val="000000"/>
                </a:solidFill>
                <a:latin typeface="Graphik"/>
                <a:ea typeface="Graphik"/>
                <a:cs typeface="Graphik"/>
                <a:sym typeface="Graphik"/>
              </a:defRPr>
            </a:pPr>
            <a:r>
              <a:rPr sz="1333" b="1" dirty="0">
                <a:solidFill>
                  <a:schemeClr val="bg1"/>
                </a:solidFill>
                <a:latin typeface="Graphik"/>
                <a:sym typeface="Graphik"/>
              </a:rPr>
              <a:t>“Life With Others”</a:t>
            </a:r>
          </a:p>
          <a:p>
            <a:pPr algn="ctr" defTabSz="550320">
              <a:defRPr>
                <a:solidFill>
                  <a:srgbClr val="000000"/>
                </a:solidFill>
                <a:latin typeface="Graphik"/>
                <a:ea typeface="Graphik"/>
                <a:cs typeface="Graphik"/>
                <a:sym typeface="Graphik"/>
              </a:defRPr>
            </a:pPr>
            <a:r>
              <a:rPr lang="en-US" sz="1333" dirty="0">
                <a:solidFill>
                  <a:schemeClr val="bg1"/>
                </a:solidFill>
                <a:latin typeface="Graphik"/>
                <a:sym typeface="Graphik"/>
              </a:rPr>
              <a:t>Groups </a:t>
            </a:r>
            <a:r>
              <a:rPr sz="1333" dirty="0">
                <a:solidFill>
                  <a:schemeClr val="bg1"/>
                </a:solidFill>
                <a:latin typeface="Graphik"/>
                <a:sym typeface="Graphik"/>
              </a:rPr>
              <a:t>and Resources for Strengthening Your Relationships</a:t>
            </a:r>
            <a:r>
              <a:rPr lang="en-US" sz="1333" dirty="0">
                <a:solidFill>
                  <a:schemeClr val="bg1"/>
                </a:solidFill>
                <a:latin typeface="Graphik"/>
                <a:sym typeface="Graphik"/>
              </a:rPr>
              <a:t> in Community</a:t>
            </a:r>
            <a:r>
              <a:rPr sz="1333" dirty="0">
                <a:solidFill>
                  <a:schemeClr val="bg1"/>
                </a:solidFill>
                <a:latin typeface="Graphik"/>
                <a:sym typeface="Graphik"/>
              </a:rPr>
              <a:t> </a:t>
            </a:r>
          </a:p>
        </p:txBody>
      </p:sp>
      <p:sp>
        <p:nvSpPr>
          <p:cNvPr id="5" name="“For the Good of the World”…">
            <a:extLst>
              <a:ext uri="{FF2B5EF4-FFF2-40B4-BE49-F238E27FC236}">
                <a16:creationId xmlns:a16="http://schemas.microsoft.com/office/drawing/2014/main" id="{A7C20BEF-93A8-6D75-3F58-F39AF4CF9990}"/>
              </a:ext>
            </a:extLst>
          </p:cNvPr>
          <p:cNvSpPr txBox="1"/>
          <p:nvPr/>
        </p:nvSpPr>
        <p:spPr>
          <a:xfrm>
            <a:off x="3679881" y="5272642"/>
            <a:ext cx="2519899" cy="68375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33867" tIns="33867" rIns="33867" bIns="33867" anchor="ctr">
            <a:spAutoFit/>
          </a:bodyPr>
          <a:lstStyle/>
          <a:p>
            <a:pPr algn="ctr" defTabSz="550320">
              <a:defRPr>
                <a:solidFill>
                  <a:srgbClr val="000000"/>
                </a:solidFill>
                <a:latin typeface="Graphik"/>
                <a:ea typeface="Graphik"/>
                <a:cs typeface="Graphik"/>
                <a:sym typeface="Graphik"/>
              </a:defRPr>
            </a:pPr>
            <a:r>
              <a:rPr sz="1333" b="1" dirty="0">
                <a:solidFill>
                  <a:schemeClr val="bg1"/>
                </a:solidFill>
                <a:latin typeface="Graphik"/>
                <a:sym typeface="Graphik"/>
              </a:rPr>
              <a:t>“For the Good of the World”</a:t>
            </a:r>
          </a:p>
          <a:p>
            <a:pPr algn="ctr" defTabSz="550320">
              <a:defRPr>
                <a:solidFill>
                  <a:srgbClr val="000000"/>
                </a:solidFill>
                <a:latin typeface="Graphik"/>
                <a:ea typeface="Graphik"/>
                <a:cs typeface="Graphik"/>
                <a:sym typeface="Graphik"/>
              </a:defRPr>
            </a:pPr>
            <a:r>
              <a:rPr lang="en-US" sz="1333" dirty="0">
                <a:solidFill>
                  <a:schemeClr val="bg1"/>
                </a:solidFill>
                <a:latin typeface="Graphik"/>
                <a:sym typeface="Graphik"/>
              </a:rPr>
              <a:t>Volunteer, Serving </a:t>
            </a:r>
            <a:r>
              <a:rPr sz="1333" dirty="0">
                <a:solidFill>
                  <a:schemeClr val="bg1"/>
                </a:solidFill>
                <a:latin typeface="Graphik"/>
                <a:sym typeface="Graphik"/>
              </a:rPr>
              <a:t>Experiences </a:t>
            </a:r>
            <a:endParaRPr lang="en-US" sz="1333" dirty="0">
              <a:solidFill>
                <a:schemeClr val="bg1"/>
              </a:solidFill>
              <a:latin typeface="Graphik"/>
              <a:sym typeface="Graphik"/>
            </a:endParaRPr>
          </a:p>
          <a:p>
            <a:pPr algn="ctr" defTabSz="550320">
              <a:defRPr>
                <a:solidFill>
                  <a:srgbClr val="000000"/>
                </a:solidFill>
                <a:latin typeface="Graphik"/>
                <a:ea typeface="Graphik"/>
                <a:cs typeface="Graphik"/>
                <a:sym typeface="Graphik"/>
              </a:defRPr>
            </a:pPr>
            <a:r>
              <a:rPr sz="1333" dirty="0">
                <a:solidFill>
                  <a:schemeClr val="bg1"/>
                </a:solidFill>
                <a:latin typeface="Graphik"/>
                <a:sym typeface="Graphik"/>
              </a:rPr>
              <a:t>and Resources for Missional Living. </a:t>
            </a:r>
          </a:p>
        </p:txBody>
      </p:sp>
      <p:pic>
        <p:nvPicPr>
          <p:cNvPr id="6" name="image001.png" descr="image001.png">
            <a:extLst>
              <a:ext uri="{FF2B5EF4-FFF2-40B4-BE49-F238E27FC236}">
                <a16:creationId xmlns:a16="http://schemas.microsoft.com/office/drawing/2014/main" id="{259F0FD6-D99E-1DB6-7001-E91E427A1FEA}"/>
              </a:ext>
            </a:extLst>
          </p:cNvPr>
          <p:cNvPicPr>
            <a:picLocks noChangeAspect="1"/>
          </p:cNvPicPr>
          <p:nvPr/>
        </p:nvPicPr>
        <p:blipFill>
          <a:blip/>
          <a:stretch>
            <a:fillRect/>
          </a:stretch>
        </p:blipFill>
        <p:spPr>
          <a:xfrm>
            <a:off x="5700869" y="2212519"/>
            <a:ext cx="3077763" cy="738664"/>
          </a:xfrm>
          <a:prstGeom prst="rect">
            <a:avLst/>
          </a:prstGeom>
          <a:ln w="12700">
            <a:miter lim="400000"/>
          </a:ln>
        </p:spPr>
      </p:pic>
      <p:sp>
        <p:nvSpPr>
          <p:cNvPr id="7" name="TextBox 6">
            <a:extLst>
              <a:ext uri="{FF2B5EF4-FFF2-40B4-BE49-F238E27FC236}">
                <a16:creationId xmlns:a16="http://schemas.microsoft.com/office/drawing/2014/main" id="{3DEAA891-F525-1FAD-8D20-BF4CB529E257}"/>
              </a:ext>
            </a:extLst>
          </p:cNvPr>
          <p:cNvSpPr txBox="1"/>
          <p:nvPr/>
        </p:nvSpPr>
        <p:spPr>
          <a:xfrm>
            <a:off x="3121495" y="303061"/>
            <a:ext cx="8121040" cy="995209"/>
          </a:xfrm>
          <a:prstGeom prst="rect">
            <a:avLst/>
          </a:prstGeom>
          <a:noFill/>
        </p:spPr>
        <p:txBody>
          <a:bodyPr wrap="square">
            <a:spAutoFit/>
          </a:bodyPr>
          <a:lstStyle/>
          <a:p>
            <a:pPr algn="ctr" defTabSz="914377"/>
            <a:r>
              <a:rPr lang="en-US" sz="3200" b="1" dirty="0">
                <a:solidFill>
                  <a:schemeClr val="bg1"/>
                </a:solidFill>
                <a:latin typeface="Calibri" panose="020F0502020204030204"/>
              </a:rPr>
              <a:t>The Journey of Discipleship</a:t>
            </a:r>
          </a:p>
          <a:p>
            <a:pPr algn="ctr" defTabSz="914377"/>
            <a:r>
              <a:rPr lang="en-US" sz="2667" dirty="0">
                <a:solidFill>
                  <a:schemeClr val="bg1"/>
                </a:solidFill>
                <a:latin typeface="Calibri" panose="020F0502020204030204"/>
              </a:rPr>
              <a:t>Experiencing “Life with God” by following Jesus together</a:t>
            </a:r>
          </a:p>
        </p:txBody>
      </p:sp>
      <p:sp>
        <p:nvSpPr>
          <p:cNvPr id="8" name="Flowchart: Connector 2">
            <a:extLst>
              <a:ext uri="{FF2B5EF4-FFF2-40B4-BE49-F238E27FC236}">
                <a16:creationId xmlns:a16="http://schemas.microsoft.com/office/drawing/2014/main" id="{BCB8746D-891C-B165-C7A4-668F06710211}"/>
              </a:ext>
            </a:extLst>
          </p:cNvPr>
          <p:cNvSpPr/>
          <p:nvPr/>
        </p:nvSpPr>
        <p:spPr>
          <a:xfrm>
            <a:off x="4818158" y="1333268"/>
            <a:ext cx="4727713" cy="4191464"/>
          </a:xfrm>
          <a:prstGeom prst="flowChartConnector">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endParaRPr lang="en-US" sz="1200">
              <a:solidFill>
                <a:srgbClr val="FFFFFF"/>
              </a:solidFill>
              <a:latin typeface="Calibri" panose="020F0502020204030204"/>
            </a:endParaRPr>
          </a:p>
        </p:txBody>
      </p:sp>
      <p:sp>
        <p:nvSpPr>
          <p:cNvPr id="9" name="Rectangle 8">
            <a:extLst>
              <a:ext uri="{FF2B5EF4-FFF2-40B4-BE49-F238E27FC236}">
                <a16:creationId xmlns:a16="http://schemas.microsoft.com/office/drawing/2014/main" id="{046039CF-37A3-6AFE-8719-9ECCA71BFC85}"/>
              </a:ext>
            </a:extLst>
          </p:cNvPr>
          <p:cNvSpPr/>
          <p:nvPr/>
        </p:nvSpPr>
        <p:spPr>
          <a:xfrm>
            <a:off x="5439739" y="3129962"/>
            <a:ext cx="3600023" cy="738664"/>
          </a:xfrm>
          <a:prstGeom prst="rect">
            <a:avLst/>
          </a:prstGeom>
          <a:noFill/>
        </p:spPr>
        <p:txBody>
          <a:bodyPr wrap="none" lIns="60960" tIns="30480" rIns="60960" bIns="30480">
            <a:spAutoFit/>
          </a:bodyPr>
          <a:lstStyle/>
          <a:p>
            <a:pPr algn="ctr" defTabSz="914377"/>
            <a:r>
              <a:rPr lang="en-US" sz="4400" dirty="0" err="1">
                <a:ln w="0"/>
                <a:solidFill>
                  <a:srgbClr val="FBD73B"/>
                </a:solidFill>
                <a:effectLst>
                  <a:outerShdw blurRad="38100" dist="25400" dir="5400000" algn="ctr" rotWithShape="0">
                    <a:srgbClr val="6E747A">
                      <a:alpha val="43000"/>
                    </a:srgbClr>
                  </a:outerShdw>
                </a:effectLst>
                <a:latin typeface="Calibri" panose="020F0502020204030204"/>
              </a:rPr>
              <a:t>DiscipleMaking</a:t>
            </a:r>
            <a:endParaRPr lang="en-US" sz="4400" dirty="0">
              <a:ln w="0"/>
              <a:solidFill>
                <a:srgbClr val="FBD73B"/>
              </a:solidFill>
              <a:effectLst>
                <a:outerShdw blurRad="38100" dist="25400" dir="5400000" algn="ctr" rotWithShape="0">
                  <a:srgbClr val="6E747A">
                    <a:alpha val="43000"/>
                  </a:srgbClr>
                </a:outerShdw>
              </a:effectLst>
              <a:latin typeface="Calibri" panose="020F0502020204030204"/>
            </a:endParaRPr>
          </a:p>
        </p:txBody>
      </p:sp>
      <p:pic>
        <p:nvPicPr>
          <p:cNvPr id="10" name="image001.png" descr="image001.png">
            <a:extLst>
              <a:ext uri="{FF2B5EF4-FFF2-40B4-BE49-F238E27FC236}">
                <a16:creationId xmlns:a16="http://schemas.microsoft.com/office/drawing/2014/main" id="{77FC006A-E67E-F372-ED94-1AADCDB2A7A6}"/>
              </a:ext>
            </a:extLst>
          </p:cNvPr>
          <p:cNvPicPr>
            <a:picLocks noChangeAspect="1"/>
          </p:cNvPicPr>
          <p:nvPr/>
        </p:nvPicPr>
        <p:blipFill>
          <a:blip/>
          <a:stretch>
            <a:fillRect/>
          </a:stretch>
        </p:blipFill>
        <p:spPr>
          <a:xfrm>
            <a:off x="12942084" y="8253251"/>
            <a:ext cx="3077763" cy="738664"/>
          </a:xfrm>
          <a:prstGeom prst="rect">
            <a:avLst/>
          </a:prstGeom>
          <a:ln w="12700">
            <a:miter lim="400000"/>
          </a:ln>
        </p:spPr>
      </p:pic>
    </p:spTree>
    <p:extLst>
      <p:ext uri="{BB962C8B-B14F-4D97-AF65-F5344CB8AC3E}">
        <p14:creationId xmlns:p14="http://schemas.microsoft.com/office/powerpoint/2010/main" val="1594355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FF5662-B5BE-1B40-9131-6546355F4135}"/>
              </a:ext>
            </a:extLst>
          </p:cNvPr>
          <p:cNvSpPr>
            <a:spLocks noGrp="1"/>
          </p:cNvSpPr>
          <p:nvPr>
            <p:ph sz="half" idx="1"/>
          </p:nvPr>
        </p:nvSpPr>
        <p:spPr>
          <a:xfrm>
            <a:off x="1493989" y="473080"/>
            <a:ext cx="10105081" cy="4986640"/>
          </a:xfrm>
        </p:spPr>
        <p:txBody>
          <a:bodyPr anchor="ctr">
            <a:noAutofit/>
          </a:bodyPr>
          <a:lstStyle/>
          <a:p>
            <a:pPr>
              <a:lnSpc>
                <a:spcPct val="100000"/>
              </a:lnSpc>
            </a:pPr>
            <a:r>
              <a:rPr lang="en-US" sz="3200" b="1" dirty="0">
                <a:latin typeface="Soleil Lt" panose="02000503000000020003" pitchFamily="2" charset="77"/>
              </a:rPr>
              <a:t>Group Life Vision &amp; Resources 2022-23</a:t>
            </a:r>
          </a:p>
          <a:p>
            <a:pPr marL="457189" indent="-457189">
              <a:lnSpc>
                <a:spcPct val="100000"/>
              </a:lnSpc>
              <a:buFont typeface="Arial" panose="020B0604020202020204" pitchFamily="34" charset="0"/>
              <a:buChar char="•"/>
            </a:pPr>
            <a:r>
              <a:rPr lang="en-US" sz="3200" dirty="0">
                <a:latin typeface="Soleil Lt" panose="02000503000000020003" pitchFamily="2" charset="77"/>
              </a:rPr>
              <a:t>The Journey of Discipleship </a:t>
            </a:r>
          </a:p>
          <a:p>
            <a:pPr lvl="2">
              <a:lnSpc>
                <a:spcPct val="100000"/>
              </a:lnSpc>
            </a:pPr>
            <a:r>
              <a:rPr lang="en-US" sz="2600" dirty="0">
                <a:latin typeface="Soleil Lt" panose="02000503000000020003" pitchFamily="2" charset="77"/>
              </a:rPr>
              <a:t>	-Living out our vision statement </a:t>
            </a:r>
          </a:p>
          <a:p>
            <a:pPr lvl="2">
              <a:lnSpc>
                <a:spcPct val="100000"/>
              </a:lnSpc>
            </a:pPr>
            <a:r>
              <a:rPr lang="en-US" sz="2600" dirty="0">
                <a:latin typeface="Soleil Lt" panose="02000503000000020003" pitchFamily="2" charset="77"/>
              </a:rPr>
              <a:t>	– “Discovering Life with God for the Good of the World.”</a:t>
            </a:r>
          </a:p>
          <a:p>
            <a:pPr marL="914377" lvl="1" indent="-457189">
              <a:lnSpc>
                <a:spcPct val="100000"/>
              </a:lnSpc>
              <a:buFont typeface="Arial" panose="020B0604020202020204" pitchFamily="34" charset="0"/>
              <a:buChar char="•"/>
            </a:pPr>
            <a:r>
              <a:rPr lang="en-US" sz="3000" dirty="0">
                <a:latin typeface="Soleil Lt" panose="02000503000000020003" pitchFamily="2" charset="77"/>
              </a:rPr>
              <a:t>The “With God-Life” Consists of 3 areas:</a:t>
            </a:r>
          </a:p>
          <a:p>
            <a:pPr lvl="3">
              <a:lnSpc>
                <a:spcPct val="100000"/>
              </a:lnSpc>
            </a:pPr>
            <a:r>
              <a:rPr lang="en-US" sz="2000" dirty="0">
                <a:latin typeface="Soleil Lt" panose="02000503000000020003" pitchFamily="2" charset="77"/>
              </a:rPr>
              <a:t>	</a:t>
            </a:r>
            <a:r>
              <a:rPr lang="en-US" sz="2600" dirty="0">
                <a:latin typeface="Soleil Lt" panose="02000503000000020003" pitchFamily="2" charset="77"/>
              </a:rPr>
              <a:t>-  “With God” – Personal Spiritual Formation</a:t>
            </a:r>
          </a:p>
          <a:p>
            <a:pPr lvl="2">
              <a:lnSpc>
                <a:spcPct val="100000"/>
              </a:lnSpc>
            </a:pPr>
            <a:r>
              <a:rPr lang="en-US" sz="2600" dirty="0">
                <a:latin typeface="Soleil Lt" panose="02000503000000020003" pitchFamily="2" charset="77"/>
              </a:rPr>
              <a:t>	- “With Others” – Groups and Community Life</a:t>
            </a:r>
          </a:p>
          <a:p>
            <a:pPr lvl="2">
              <a:lnSpc>
                <a:spcPct val="100000"/>
              </a:lnSpc>
            </a:pPr>
            <a:r>
              <a:rPr lang="en-US" sz="2600" dirty="0">
                <a:latin typeface="Soleil Lt" panose="02000503000000020003" pitchFamily="2" charset="77"/>
              </a:rPr>
              <a:t>	- “For the World” – Volunteering and Serving</a:t>
            </a:r>
          </a:p>
        </p:txBody>
      </p:sp>
    </p:spTree>
    <p:extLst>
      <p:ext uri="{BB962C8B-B14F-4D97-AF65-F5344CB8AC3E}">
        <p14:creationId xmlns:p14="http://schemas.microsoft.com/office/powerpoint/2010/main" val="3307602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FF5662-B5BE-1B40-9131-6546355F4135}"/>
              </a:ext>
            </a:extLst>
          </p:cNvPr>
          <p:cNvSpPr>
            <a:spLocks noGrp="1"/>
          </p:cNvSpPr>
          <p:nvPr>
            <p:ph sz="half" idx="1"/>
          </p:nvPr>
        </p:nvSpPr>
        <p:spPr>
          <a:xfrm>
            <a:off x="1504780" y="516237"/>
            <a:ext cx="10105081" cy="4986640"/>
          </a:xfrm>
        </p:spPr>
        <p:txBody>
          <a:bodyPr anchor="ctr">
            <a:noAutofit/>
          </a:bodyPr>
          <a:lstStyle/>
          <a:p>
            <a:pPr>
              <a:lnSpc>
                <a:spcPct val="100000"/>
              </a:lnSpc>
            </a:pPr>
            <a:r>
              <a:rPr lang="en-US" sz="3200" b="1" dirty="0">
                <a:latin typeface="Soleil Lt" panose="02000503000000020003" pitchFamily="2" charset="77"/>
              </a:rPr>
              <a:t>Group Life Vision &amp; Resources 2023-2024</a:t>
            </a:r>
          </a:p>
          <a:p>
            <a:pPr marL="457189" indent="-457189">
              <a:lnSpc>
                <a:spcPct val="100000"/>
              </a:lnSpc>
              <a:buFont typeface="Arial" panose="020B0604020202020204" pitchFamily="34" charset="0"/>
              <a:buChar char="•"/>
            </a:pPr>
            <a:r>
              <a:rPr lang="en-US" sz="3200" dirty="0">
                <a:latin typeface="Soleil Lt" panose="02000503000000020003" pitchFamily="2" charset="77"/>
              </a:rPr>
              <a:t>We as Group Leaders are “leaning into the new.”</a:t>
            </a:r>
          </a:p>
          <a:p>
            <a:pPr marL="457189" indent="-457189">
              <a:lnSpc>
                <a:spcPct val="100000"/>
              </a:lnSpc>
              <a:buFont typeface="Arial" panose="020B0604020202020204" pitchFamily="34" charset="0"/>
              <a:buChar char="•"/>
            </a:pPr>
            <a:r>
              <a:rPr lang="en-US" sz="3200" dirty="0">
                <a:latin typeface="Soleil Lt" panose="02000503000000020003" pitchFamily="2" charset="77"/>
                <a:hlinkClick r:id="rId3">
                  <a:extLst>
                    <a:ext uri="{A12FA001-AC4F-418D-AE19-62706E023703}">
                      <ahyp:hlinkClr xmlns:ahyp="http://schemas.microsoft.com/office/drawing/2018/hyperlinkcolor" val="tx"/>
                    </a:ext>
                  </a:extLst>
                </a:hlinkClick>
              </a:rPr>
              <a:t>www.grace.org/thejourney</a:t>
            </a:r>
            <a:endParaRPr lang="en-US" sz="3200" dirty="0">
              <a:latin typeface="Soleil Lt" panose="02000503000000020003" pitchFamily="2" charset="77"/>
            </a:endParaRPr>
          </a:p>
          <a:p>
            <a:pPr marL="914377" lvl="1" indent="-457189">
              <a:lnSpc>
                <a:spcPct val="100000"/>
              </a:lnSpc>
              <a:buFont typeface="Arial" panose="020B0604020202020204" pitchFamily="34" charset="0"/>
              <a:buChar char="•"/>
            </a:pPr>
            <a:r>
              <a:rPr lang="en-US" sz="3000" dirty="0">
                <a:latin typeface="Soleil Lt" panose="02000503000000020003" pitchFamily="2" charset="77"/>
              </a:rPr>
              <a:t>Take the Journey Planner (Formerly known as the Discipleship Planning Tool – we’re making changes)</a:t>
            </a:r>
          </a:p>
          <a:p>
            <a:pPr marL="914377" lvl="1" indent="-457189">
              <a:lnSpc>
                <a:spcPct val="100000"/>
              </a:lnSpc>
              <a:buFont typeface="Arial" panose="020B0604020202020204" pitchFamily="34" charset="0"/>
              <a:buChar char="•"/>
            </a:pPr>
            <a:r>
              <a:rPr lang="en-US" sz="3000" dirty="0">
                <a:latin typeface="Soleil Lt" panose="02000503000000020003" pitchFamily="2" charset="77"/>
              </a:rPr>
              <a:t>Spend time in prayer &amp; reflection on where you are on your journey and where you want to walk for 3 Months.</a:t>
            </a:r>
          </a:p>
          <a:p>
            <a:pPr marL="914377" lvl="1" indent="-457189">
              <a:lnSpc>
                <a:spcPct val="100000"/>
              </a:lnSpc>
              <a:buFont typeface="Arial" panose="020B0604020202020204" pitchFamily="34" charset="0"/>
              <a:buChar char="•"/>
            </a:pPr>
            <a:r>
              <a:rPr lang="en-US" sz="3000" dirty="0">
                <a:latin typeface="Soleil Lt" panose="02000503000000020003" pitchFamily="2" charset="77"/>
              </a:rPr>
              <a:t>Invite, Share, and Guide Others</a:t>
            </a:r>
            <a:endParaRPr lang="en-US" sz="3200" dirty="0">
              <a:latin typeface="Soleil Lt" panose="02000503000000020003" pitchFamily="2" charset="77"/>
            </a:endParaRPr>
          </a:p>
        </p:txBody>
      </p:sp>
    </p:spTree>
    <p:extLst>
      <p:ext uri="{BB962C8B-B14F-4D97-AF65-F5344CB8AC3E}">
        <p14:creationId xmlns:p14="http://schemas.microsoft.com/office/powerpoint/2010/main" val="2294026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FF5662-B5BE-1B40-9131-6546355F4135}"/>
              </a:ext>
            </a:extLst>
          </p:cNvPr>
          <p:cNvSpPr>
            <a:spLocks noGrp="1"/>
          </p:cNvSpPr>
          <p:nvPr>
            <p:ph sz="half" idx="1"/>
          </p:nvPr>
        </p:nvSpPr>
        <p:spPr>
          <a:xfrm>
            <a:off x="1504779" y="129471"/>
            <a:ext cx="10127048" cy="5772319"/>
          </a:xfrm>
        </p:spPr>
        <p:txBody>
          <a:bodyPr anchor="ctr">
            <a:noAutofit/>
          </a:bodyPr>
          <a:lstStyle/>
          <a:p>
            <a:pPr algn="ctr"/>
            <a:r>
              <a:rPr lang="en-US" sz="4267" dirty="0"/>
              <a:t>The 7 Practices of the “With God Life”</a:t>
            </a:r>
          </a:p>
          <a:p>
            <a:pPr algn="ctr"/>
            <a:endParaRPr lang="en-US" sz="1600" dirty="0"/>
          </a:p>
          <a:p>
            <a:r>
              <a:rPr lang="en-US" sz="2400" dirty="0"/>
              <a:t>Practice 1 – Prayer: Talking and Listening to God in Everyday Life</a:t>
            </a:r>
          </a:p>
          <a:p>
            <a:r>
              <a:rPr lang="en-US" sz="2400" dirty="0"/>
              <a:t>Practice 2 – Scripture: Reading and Applying the Bible to Life</a:t>
            </a:r>
          </a:p>
          <a:p>
            <a:r>
              <a:rPr lang="en-US" sz="2400" dirty="0"/>
              <a:t>Practice 3  - Meditation: Silence and Reflection</a:t>
            </a:r>
          </a:p>
          <a:p>
            <a:r>
              <a:rPr lang="en-US" sz="2400" dirty="0"/>
              <a:t>Practice 4 – Belief: Investigating and Wrestling With Faith</a:t>
            </a:r>
          </a:p>
          <a:p>
            <a:r>
              <a:rPr lang="en-US" sz="2400" dirty="0"/>
              <a:t>Practice 5 - Sabbath: Finding a Rhythm of Work and Rest (And Renewal)</a:t>
            </a:r>
          </a:p>
          <a:p>
            <a:r>
              <a:rPr lang="en-US" sz="2400" dirty="0"/>
              <a:t>Practice 6 – Giving: Stewarding Resources and Energy Wisely</a:t>
            </a:r>
          </a:p>
          <a:p>
            <a:r>
              <a:rPr lang="en-US" sz="2400" dirty="0"/>
              <a:t>Practice 7: Fasting: Abstaining from Food, Technology, Etc.</a:t>
            </a:r>
          </a:p>
          <a:p>
            <a:pPr algn="ctr"/>
            <a:endParaRPr lang="en-US" sz="2400" dirty="0"/>
          </a:p>
          <a:p>
            <a:pPr algn="ctr"/>
            <a:r>
              <a:rPr lang="en-US" sz="2400" dirty="0"/>
              <a:t>Use our Journey Planner at </a:t>
            </a:r>
            <a:r>
              <a:rPr lang="en-US" sz="2400" dirty="0" err="1"/>
              <a:t>www.grace.org</a:t>
            </a:r>
            <a:r>
              <a:rPr lang="en-US" sz="2400" dirty="0"/>
              <a:t>/</a:t>
            </a:r>
            <a:r>
              <a:rPr lang="en-US" sz="2400" dirty="0" err="1"/>
              <a:t>thejourney</a:t>
            </a:r>
            <a:endParaRPr lang="en-US" sz="2400" dirty="0"/>
          </a:p>
        </p:txBody>
      </p:sp>
    </p:spTree>
    <p:extLst>
      <p:ext uri="{BB962C8B-B14F-4D97-AF65-F5344CB8AC3E}">
        <p14:creationId xmlns:p14="http://schemas.microsoft.com/office/powerpoint/2010/main" val="2655235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FF5662-B5BE-1B40-9131-6546355F4135}"/>
              </a:ext>
            </a:extLst>
          </p:cNvPr>
          <p:cNvSpPr>
            <a:spLocks noGrp="1"/>
          </p:cNvSpPr>
          <p:nvPr>
            <p:ph sz="half" idx="1"/>
          </p:nvPr>
        </p:nvSpPr>
        <p:spPr>
          <a:xfrm>
            <a:off x="1504779" y="129471"/>
            <a:ext cx="10127048" cy="5772319"/>
          </a:xfrm>
        </p:spPr>
        <p:txBody>
          <a:bodyPr anchor="ctr">
            <a:noAutofit/>
          </a:bodyPr>
          <a:lstStyle/>
          <a:p>
            <a:pPr algn="ctr"/>
            <a:r>
              <a:rPr lang="en-US" sz="4267" dirty="0"/>
              <a:t>The 8 Perspectives of the “With God Life”</a:t>
            </a:r>
          </a:p>
          <a:p>
            <a:pPr algn="ctr"/>
            <a:endParaRPr lang="en-US" sz="1600" dirty="0"/>
          </a:p>
          <a:p>
            <a:r>
              <a:rPr lang="en-US" sz="2400" dirty="0"/>
              <a:t>Perspective 1:  Who is Jesus?</a:t>
            </a:r>
          </a:p>
          <a:p>
            <a:r>
              <a:rPr lang="en-US" sz="2400" dirty="0"/>
              <a:t>Perspective 2:  Getting (Re)Started</a:t>
            </a:r>
          </a:p>
          <a:p>
            <a:r>
              <a:rPr lang="en-US" sz="2400" dirty="0"/>
              <a:t>Perspective 3:  Racial Justice</a:t>
            </a:r>
          </a:p>
          <a:p>
            <a:r>
              <a:rPr lang="en-US" sz="2400" dirty="0"/>
              <a:t>Perspective 4:  Women in Leadership</a:t>
            </a:r>
          </a:p>
          <a:p>
            <a:r>
              <a:rPr lang="en-US" sz="2400" dirty="0"/>
              <a:t>Perspective 5:  Relationships</a:t>
            </a:r>
          </a:p>
          <a:p>
            <a:r>
              <a:rPr lang="en-US" sz="2400" dirty="0"/>
              <a:t>Perspective 6:  Confronting Abuse</a:t>
            </a:r>
          </a:p>
          <a:p>
            <a:r>
              <a:rPr lang="en-US" sz="2400" dirty="0"/>
              <a:t>Perspective 7:  Faith and Technology</a:t>
            </a:r>
          </a:p>
          <a:p>
            <a:r>
              <a:rPr lang="en-US" sz="2400" dirty="0"/>
              <a:t>Perspective 8:  Sexuality, Marriage and Friendship</a:t>
            </a:r>
          </a:p>
        </p:txBody>
      </p:sp>
    </p:spTree>
    <p:extLst>
      <p:ext uri="{BB962C8B-B14F-4D97-AF65-F5344CB8AC3E}">
        <p14:creationId xmlns:p14="http://schemas.microsoft.com/office/powerpoint/2010/main" val="30052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a:extLst>
              <a:ext uri="{FF2B5EF4-FFF2-40B4-BE49-F238E27FC236}">
                <a16:creationId xmlns:a16="http://schemas.microsoft.com/office/drawing/2014/main" id="{674525FA-DF8D-9C4F-971C-B809E41E4069}"/>
              </a:ext>
            </a:extLst>
          </p:cNvPr>
          <p:cNvSpPr txBox="1">
            <a:spLocks/>
          </p:cNvSpPr>
          <p:nvPr/>
        </p:nvSpPr>
        <p:spPr>
          <a:xfrm>
            <a:off x="0" y="6085017"/>
            <a:ext cx="9446056" cy="772985"/>
          </a:xfrm>
          <a:prstGeom prst="rect">
            <a:avLst/>
          </a:prstGeom>
        </p:spPr>
        <p:txBody>
          <a:bodyPr vert="horz" lIns="121920" tIns="60960" rIns="121920" bIns="60960" rtlCol="0" anchor="ctr">
            <a:noAutofit/>
          </a:bodyPr>
          <a:lstStyle>
            <a:lvl1pPr marL="0" indent="0" algn="ctr" defTabSz="685800" rtl="0" eaLnBrk="1" latinLnBrk="0" hangingPunct="1">
              <a:lnSpc>
                <a:spcPct val="90000"/>
              </a:lnSpc>
              <a:spcBef>
                <a:spcPts val="750"/>
              </a:spcBef>
              <a:buFontTx/>
              <a:buNone/>
              <a:defRPr sz="1950" b="0" i="0" kern="1200">
                <a:solidFill>
                  <a:srgbClr val="FCD83C"/>
                </a:solidFill>
                <a:latin typeface="Soleil" panose="02000503030000020004" pitchFamily="2" charset="77"/>
                <a:ea typeface="+mn-ea"/>
                <a:cs typeface="+mn-cs"/>
              </a:defRPr>
            </a:lvl1pPr>
            <a:lvl2pPr marL="342900" indent="0" algn="ctr" defTabSz="685800" rtl="0" eaLnBrk="1" latinLnBrk="0" hangingPunct="1">
              <a:lnSpc>
                <a:spcPct val="90000"/>
              </a:lnSpc>
              <a:spcBef>
                <a:spcPts val="375"/>
              </a:spcBef>
              <a:buFontTx/>
              <a:buNone/>
              <a:defRPr sz="1500" b="0" i="0" kern="1200">
                <a:solidFill>
                  <a:schemeClr val="bg1"/>
                </a:solidFill>
                <a:latin typeface="Soleil" panose="02000503030000020004" pitchFamily="2" charset="77"/>
                <a:ea typeface="+mn-ea"/>
                <a:cs typeface="+mn-cs"/>
              </a:defRPr>
            </a:lvl2pPr>
            <a:lvl3pPr marL="685800" indent="0" algn="ctr" defTabSz="685800" rtl="0" eaLnBrk="1" latinLnBrk="0" hangingPunct="1">
              <a:lnSpc>
                <a:spcPct val="90000"/>
              </a:lnSpc>
              <a:spcBef>
                <a:spcPts val="375"/>
              </a:spcBef>
              <a:buFontTx/>
              <a:buNone/>
              <a:defRPr sz="1350" b="0" i="0" kern="1200">
                <a:solidFill>
                  <a:schemeClr val="bg1"/>
                </a:solidFill>
                <a:latin typeface="Soleil" panose="02000503030000020004" pitchFamily="2" charset="77"/>
                <a:ea typeface="+mn-ea"/>
                <a:cs typeface="+mn-cs"/>
              </a:defRPr>
            </a:lvl3pPr>
            <a:lvl4pPr marL="10287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4pPr>
            <a:lvl5pPr marL="13716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r" defTabSz="914377" fontAlgn="base">
              <a:lnSpc>
                <a:spcPct val="100000"/>
              </a:lnSpc>
              <a:spcBef>
                <a:spcPts val="500"/>
              </a:spcBef>
            </a:pPr>
            <a:endParaRPr lang="en-US" sz="2667" dirty="0">
              <a:ln w="6350">
                <a:noFill/>
              </a:ln>
              <a:solidFill>
                <a:srgbClr val="000000"/>
              </a:solidFill>
              <a:effectLst>
                <a:outerShdw sx="1000" sy="1000" algn="ctr" rotWithShape="0">
                  <a:srgbClr val="000000">
                    <a:alpha val="43137"/>
                  </a:srgbClr>
                </a:outerShdw>
                <a:reflection stA="45000" endPos="0" dist="50800" dir="5400000" sy="-100000" algn="bl" rotWithShape="0"/>
              </a:effectLst>
              <a:latin typeface="Soleil Xb" panose="02000503030000020004" pitchFamily="2" charset="77"/>
            </a:endParaRPr>
          </a:p>
        </p:txBody>
      </p:sp>
      <p:sp>
        <p:nvSpPr>
          <p:cNvPr id="2" name="Content Placeholder 2">
            <a:extLst>
              <a:ext uri="{FF2B5EF4-FFF2-40B4-BE49-F238E27FC236}">
                <a16:creationId xmlns:a16="http://schemas.microsoft.com/office/drawing/2014/main" id="{4C6FB5F1-94E6-C8F8-AAD3-4366B2D2EB4D}"/>
              </a:ext>
            </a:extLst>
          </p:cNvPr>
          <p:cNvSpPr txBox="1">
            <a:spLocks/>
          </p:cNvSpPr>
          <p:nvPr/>
        </p:nvSpPr>
        <p:spPr bwMode="auto">
          <a:xfrm>
            <a:off x="1128999" y="312698"/>
            <a:ext cx="10127048" cy="5772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0" fontAlgn="base" hangingPunct="0">
              <a:lnSpc>
                <a:spcPct val="90000"/>
              </a:lnSpc>
              <a:spcBef>
                <a:spcPts val="1000"/>
              </a:spcBef>
              <a:spcAft>
                <a:spcPct val="0"/>
              </a:spcAft>
              <a:defRPr sz="2600" b="0" i="0" kern="1200">
                <a:solidFill>
                  <a:schemeClr val="bg1"/>
                </a:solidFill>
                <a:latin typeface="Soleil" panose="02000503030000020004" pitchFamily="2" charset="77"/>
                <a:ea typeface="+mn-ea"/>
                <a:cs typeface="+mn-cs"/>
              </a:defRPr>
            </a:lvl1pPr>
            <a:lvl2pPr marL="457200" algn="l" rtl="0" eaLnBrk="0" fontAlgn="base" hangingPunct="0">
              <a:lnSpc>
                <a:spcPct val="90000"/>
              </a:lnSpc>
              <a:spcBef>
                <a:spcPts val="500"/>
              </a:spcBef>
              <a:spcAft>
                <a:spcPct val="0"/>
              </a:spcAft>
              <a:defRPr sz="2400" b="0" i="0" kern="1200">
                <a:solidFill>
                  <a:schemeClr val="bg1"/>
                </a:solidFill>
                <a:latin typeface="Soleil" panose="02000503030000020004" pitchFamily="2" charset="77"/>
                <a:ea typeface="+mn-ea"/>
                <a:cs typeface="+mn-cs"/>
              </a:defRPr>
            </a:lvl2pPr>
            <a:lvl3pPr marL="914400" algn="l" rtl="0" eaLnBrk="0" fontAlgn="base" hangingPunct="0">
              <a:lnSpc>
                <a:spcPct val="90000"/>
              </a:lnSpc>
              <a:spcBef>
                <a:spcPts val="500"/>
              </a:spcBef>
              <a:spcAft>
                <a:spcPct val="0"/>
              </a:spcAft>
              <a:defRPr sz="2000" b="0" i="0" kern="1200">
                <a:solidFill>
                  <a:schemeClr val="bg1"/>
                </a:solidFill>
                <a:latin typeface="Soleil" panose="02000503030000020004" pitchFamily="2" charset="77"/>
                <a:ea typeface="+mn-ea"/>
                <a:cs typeface="+mn-cs"/>
              </a:defRPr>
            </a:lvl3pPr>
            <a:lvl4pPr marL="1371600" algn="l" rtl="0" eaLnBrk="0" fontAlgn="base" hangingPunct="0">
              <a:lnSpc>
                <a:spcPct val="90000"/>
              </a:lnSpc>
              <a:spcBef>
                <a:spcPts val="500"/>
              </a:spcBef>
              <a:spcAft>
                <a:spcPct val="0"/>
              </a:spcAft>
              <a:defRPr b="0" i="0" kern="1200">
                <a:solidFill>
                  <a:schemeClr val="bg1"/>
                </a:solidFill>
                <a:latin typeface="Soleil" panose="02000503030000020004" pitchFamily="2" charset="77"/>
                <a:ea typeface="+mn-ea"/>
                <a:cs typeface="+mn-cs"/>
              </a:defRPr>
            </a:lvl4pPr>
            <a:lvl5pPr marL="1828800" algn="l" rtl="0" eaLnBrk="0" fontAlgn="base" hangingPunct="0">
              <a:lnSpc>
                <a:spcPct val="90000"/>
              </a:lnSpc>
              <a:spcBef>
                <a:spcPts val="500"/>
              </a:spcBef>
              <a:spcAft>
                <a:spcPct val="0"/>
              </a:spcAft>
              <a:defRPr b="0" i="0" kern="1200">
                <a:solidFill>
                  <a:schemeClr val="bg1"/>
                </a:solidFill>
                <a:latin typeface="Soleil" panose="02000503030000020004"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4267" dirty="0"/>
              <a:t>The 4 Points of Engagement </a:t>
            </a:r>
          </a:p>
          <a:p>
            <a:pPr algn="ctr"/>
            <a:r>
              <a:rPr lang="en-US" sz="4267" dirty="0"/>
              <a:t>in the “With God Life”</a:t>
            </a:r>
          </a:p>
          <a:p>
            <a:pPr algn="ctr"/>
            <a:endParaRPr lang="en-US" sz="1600" dirty="0"/>
          </a:p>
          <a:p>
            <a:r>
              <a:rPr lang="en-US" sz="3600" dirty="0"/>
              <a:t>1. Engaging Through My Work.</a:t>
            </a:r>
          </a:p>
          <a:p>
            <a:r>
              <a:rPr lang="en-US" sz="3600" dirty="0"/>
              <a:t>2. Engaging My World Politically.</a:t>
            </a:r>
          </a:p>
          <a:p>
            <a:r>
              <a:rPr lang="en-US" sz="3600" dirty="0"/>
              <a:t>3. Engaging My Local Community.</a:t>
            </a:r>
          </a:p>
          <a:p>
            <a:r>
              <a:rPr lang="en-US" sz="3600" dirty="0"/>
              <a:t>4. Engaging My World Globally.</a:t>
            </a:r>
          </a:p>
          <a:p>
            <a:endParaRPr lang="en-US" sz="2400" dirty="0"/>
          </a:p>
        </p:txBody>
      </p:sp>
    </p:spTree>
    <p:extLst>
      <p:ext uri="{BB962C8B-B14F-4D97-AF65-F5344CB8AC3E}">
        <p14:creationId xmlns:p14="http://schemas.microsoft.com/office/powerpoint/2010/main" val="684907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E69C236B-FFB3-3307-7B4F-0B396B78EAAC}"/>
              </a:ext>
            </a:extLst>
          </p:cNvPr>
          <p:cNvSpPr>
            <a:spLocks noGrp="1"/>
          </p:cNvSpPr>
          <p:nvPr>
            <p:ph type="title"/>
          </p:nvPr>
        </p:nvSpPr>
        <p:spPr>
          <a:xfrm>
            <a:off x="838200" y="365125"/>
            <a:ext cx="10515600" cy="1325563"/>
          </a:xfrm>
        </p:spPr>
        <p:txBody>
          <a:bodyPr wrap="square" anchor="ctr">
            <a:normAutofit/>
          </a:bodyPr>
          <a:lstStyle/>
          <a:p>
            <a:r>
              <a:rPr lang="en-US" i="1" dirty="0"/>
              <a:t>The After Party: </a:t>
            </a:r>
            <a:br>
              <a:rPr lang="en-US" i="1" dirty="0"/>
            </a:br>
            <a:r>
              <a:rPr lang="en-US" i="1" dirty="0"/>
              <a:t>Toward Better Christian Politics</a:t>
            </a:r>
          </a:p>
        </p:txBody>
      </p:sp>
      <p:sp>
        <p:nvSpPr>
          <p:cNvPr id="14" name="Text Placeholder 3">
            <a:extLst>
              <a:ext uri="{FF2B5EF4-FFF2-40B4-BE49-F238E27FC236}">
                <a16:creationId xmlns:a16="http://schemas.microsoft.com/office/drawing/2014/main" id="{F7648BEC-31E6-F088-E400-DAD226234161}"/>
              </a:ext>
            </a:extLst>
          </p:cNvPr>
          <p:cNvSpPr>
            <a:spLocks noGrp="1"/>
          </p:cNvSpPr>
          <p:nvPr>
            <p:ph sz="half" idx="1"/>
          </p:nvPr>
        </p:nvSpPr>
        <p:spPr>
          <a:xfrm>
            <a:off x="838200" y="1825625"/>
            <a:ext cx="5181600" cy="4351338"/>
          </a:xfrm>
        </p:spPr>
        <p:txBody>
          <a:bodyPr wrap="square" anchor="t">
            <a:normAutofit/>
          </a:bodyPr>
          <a:lstStyle/>
          <a:p>
            <a:pPr marL="285750" indent="-285750">
              <a:buFontTx/>
              <a:buChar char="-"/>
            </a:pPr>
            <a:r>
              <a:rPr lang="en-US" sz="1400" dirty="0"/>
              <a:t>A 5 Week Group Experience to help disciples of Jesus engage with one another despite political disagreement. Available by video* or book . </a:t>
            </a:r>
          </a:p>
          <a:p>
            <a:pPr marL="285750" indent="-285750">
              <a:buFontTx/>
              <a:buChar char="-"/>
            </a:pPr>
            <a:r>
              <a:rPr lang="en-US" sz="1400" dirty="0"/>
              <a:t>*Create a Free Account at Redeeming Babel. More Information to be provided. </a:t>
            </a:r>
          </a:p>
          <a:p>
            <a:pPr marL="285750" indent="-285750">
              <a:buFontTx/>
              <a:buChar char="-"/>
            </a:pPr>
            <a:r>
              <a:rPr lang="en-US" sz="1400" dirty="0"/>
              <a:t>This study </a:t>
            </a:r>
            <a:r>
              <a:rPr lang="en-US" sz="1400" dirty="0" err="1"/>
              <a:t>exploress</a:t>
            </a:r>
            <a:r>
              <a:rPr lang="en-US" sz="1400" dirty="0"/>
              <a:t>  4 postures</a:t>
            </a:r>
          </a:p>
          <a:p>
            <a:pPr marL="742950" lvl="1" indent="-285750">
              <a:buFontTx/>
              <a:buChar char="-"/>
            </a:pPr>
            <a:r>
              <a:rPr lang="en-US" sz="1400" dirty="0"/>
              <a:t>The Disciple</a:t>
            </a:r>
          </a:p>
          <a:p>
            <a:pPr marL="742950" lvl="1" indent="-285750">
              <a:buFontTx/>
              <a:buChar char="-"/>
            </a:pPr>
            <a:r>
              <a:rPr lang="en-US" sz="1400" dirty="0"/>
              <a:t>The Exhausted</a:t>
            </a:r>
          </a:p>
          <a:p>
            <a:pPr marL="742950" lvl="1" indent="-285750">
              <a:buFontTx/>
              <a:buChar char="-"/>
            </a:pPr>
            <a:r>
              <a:rPr lang="en-US" sz="1400" dirty="0"/>
              <a:t>The Combatant</a:t>
            </a:r>
          </a:p>
          <a:p>
            <a:pPr marL="742950" lvl="1" indent="-285750">
              <a:buFontTx/>
              <a:buChar char="-"/>
            </a:pPr>
            <a:r>
              <a:rPr lang="en-US" sz="1400" dirty="0"/>
              <a:t>The Cynic</a:t>
            </a:r>
          </a:p>
          <a:p>
            <a:pPr marL="285750" indent="-285750">
              <a:buFontTx/>
              <a:buChar char="-"/>
            </a:pPr>
            <a:r>
              <a:rPr lang="en-US" sz="1400" dirty="0"/>
              <a:t>Videos and Discussion Guides are included in your free account</a:t>
            </a:r>
          </a:p>
          <a:p>
            <a:pPr marL="285750" indent="-285750">
              <a:buFontTx/>
              <a:buChar char="-"/>
            </a:pPr>
            <a:r>
              <a:rPr lang="en-US" sz="1400" dirty="0"/>
              <a:t>We will be launching Short-Term Groups as well  (similar to how we do Lent Groups across our Campuses)</a:t>
            </a:r>
          </a:p>
          <a:p>
            <a:pPr marL="285750" indent="-285750">
              <a:buFontTx/>
              <a:buChar char="-"/>
            </a:pPr>
            <a:r>
              <a:rPr lang="en-US" sz="1400" dirty="0"/>
              <a:t>The recommendation to use House Rules.</a:t>
            </a:r>
          </a:p>
          <a:p>
            <a:pPr marL="285750" indent="-285750">
              <a:buFontTx/>
              <a:buChar char="-"/>
            </a:pPr>
            <a:r>
              <a:rPr lang="en-US" sz="1400" dirty="0"/>
              <a:t>The invitation for us all to engage our political world better and more like Jesus.</a:t>
            </a:r>
          </a:p>
          <a:p>
            <a:pPr marL="285750" indent="-285750">
              <a:buFontTx/>
              <a:buChar char="-"/>
            </a:pPr>
            <a:endParaRPr lang="en-US" sz="1400" dirty="0"/>
          </a:p>
        </p:txBody>
      </p:sp>
      <p:pic>
        <p:nvPicPr>
          <p:cNvPr id="2" name="Content Placeholder 1" descr="A book cover with a cat and elephant&#10;&#10;Description automatically generated">
            <a:extLst>
              <a:ext uri="{FF2B5EF4-FFF2-40B4-BE49-F238E27FC236}">
                <a16:creationId xmlns:a16="http://schemas.microsoft.com/office/drawing/2014/main" id="{430CF415-2D65-7351-26F3-6B0415AEC852}"/>
              </a:ext>
            </a:extLst>
          </p:cNvPr>
          <p:cNvPicPr>
            <a:picLocks noGrp="1" noChangeAspect="1"/>
          </p:cNvPicPr>
          <p:nvPr>
            <p:ph sz="half" idx="2"/>
          </p:nvPr>
        </p:nvPicPr>
        <p:blipFill>
          <a:blip/>
          <a:stretch>
            <a:fillRect/>
          </a:stretch>
        </p:blipFill>
        <p:spPr>
          <a:xfrm>
            <a:off x="7332498" y="1825625"/>
            <a:ext cx="2861004" cy="4351338"/>
          </a:xfrm>
          <a:noFill/>
        </p:spPr>
      </p:pic>
      <p:sp>
        <p:nvSpPr>
          <p:cNvPr id="7" name="Subtitle 2">
            <a:extLst>
              <a:ext uri="{FF2B5EF4-FFF2-40B4-BE49-F238E27FC236}">
                <a16:creationId xmlns:a16="http://schemas.microsoft.com/office/drawing/2014/main" id="{674525FA-DF8D-9C4F-971C-B809E41E4069}"/>
              </a:ext>
            </a:extLst>
          </p:cNvPr>
          <p:cNvSpPr txBox="1">
            <a:spLocks/>
          </p:cNvSpPr>
          <p:nvPr/>
        </p:nvSpPr>
        <p:spPr>
          <a:xfrm>
            <a:off x="0" y="6085017"/>
            <a:ext cx="9446056" cy="772985"/>
          </a:xfrm>
          <a:prstGeom prst="rect">
            <a:avLst/>
          </a:prstGeom>
        </p:spPr>
        <p:txBody>
          <a:bodyPr vert="horz" lIns="121920" tIns="60960" rIns="121920" bIns="60960" rtlCol="0" anchor="ctr">
            <a:noAutofit/>
          </a:bodyPr>
          <a:lstStyle>
            <a:lvl1pPr marL="0" indent="0" algn="ctr" defTabSz="685800" rtl="0" eaLnBrk="1" latinLnBrk="0" hangingPunct="1">
              <a:lnSpc>
                <a:spcPct val="90000"/>
              </a:lnSpc>
              <a:spcBef>
                <a:spcPts val="750"/>
              </a:spcBef>
              <a:buFontTx/>
              <a:buNone/>
              <a:defRPr sz="1950" b="0" i="0" kern="1200">
                <a:solidFill>
                  <a:srgbClr val="FCD83C"/>
                </a:solidFill>
                <a:latin typeface="Soleil" panose="02000503030000020004" pitchFamily="2" charset="77"/>
                <a:ea typeface="+mn-ea"/>
                <a:cs typeface="+mn-cs"/>
              </a:defRPr>
            </a:lvl1pPr>
            <a:lvl2pPr marL="342900" indent="0" algn="ctr" defTabSz="685800" rtl="0" eaLnBrk="1" latinLnBrk="0" hangingPunct="1">
              <a:lnSpc>
                <a:spcPct val="90000"/>
              </a:lnSpc>
              <a:spcBef>
                <a:spcPts val="375"/>
              </a:spcBef>
              <a:buFontTx/>
              <a:buNone/>
              <a:defRPr sz="1500" b="0" i="0" kern="1200">
                <a:solidFill>
                  <a:schemeClr val="bg1"/>
                </a:solidFill>
                <a:latin typeface="Soleil" panose="02000503030000020004" pitchFamily="2" charset="77"/>
                <a:ea typeface="+mn-ea"/>
                <a:cs typeface="+mn-cs"/>
              </a:defRPr>
            </a:lvl2pPr>
            <a:lvl3pPr marL="685800" indent="0" algn="ctr" defTabSz="685800" rtl="0" eaLnBrk="1" latinLnBrk="0" hangingPunct="1">
              <a:lnSpc>
                <a:spcPct val="90000"/>
              </a:lnSpc>
              <a:spcBef>
                <a:spcPts val="375"/>
              </a:spcBef>
              <a:buFontTx/>
              <a:buNone/>
              <a:defRPr sz="1350" b="0" i="0" kern="1200">
                <a:solidFill>
                  <a:schemeClr val="bg1"/>
                </a:solidFill>
                <a:latin typeface="Soleil" panose="02000503030000020004" pitchFamily="2" charset="77"/>
                <a:ea typeface="+mn-ea"/>
                <a:cs typeface="+mn-cs"/>
              </a:defRPr>
            </a:lvl3pPr>
            <a:lvl4pPr marL="10287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4pPr>
            <a:lvl5pPr marL="1371600" indent="0" algn="ctr" defTabSz="685800" rtl="0" eaLnBrk="1" latinLnBrk="0" hangingPunct="1">
              <a:lnSpc>
                <a:spcPct val="90000"/>
              </a:lnSpc>
              <a:spcBef>
                <a:spcPts val="375"/>
              </a:spcBef>
              <a:buFontTx/>
              <a:buNone/>
              <a:defRPr sz="1200" b="0" i="0" kern="1200">
                <a:solidFill>
                  <a:schemeClr val="bg1"/>
                </a:solidFill>
                <a:latin typeface="Soleil" panose="02000503030000020004" pitchFamily="2" charset="77"/>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r" defTabSz="914377" fontAlgn="base">
              <a:lnSpc>
                <a:spcPct val="100000"/>
              </a:lnSpc>
              <a:spcBef>
                <a:spcPts val="500"/>
              </a:spcBef>
            </a:pPr>
            <a:endParaRPr lang="en-US" sz="2667" dirty="0">
              <a:ln w="6350">
                <a:noFill/>
              </a:ln>
              <a:solidFill>
                <a:srgbClr val="000000"/>
              </a:solidFill>
              <a:effectLst>
                <a:outerShdw sx="1000" sy="1000" algn="ctr" rotWithShape="0">
                  <a:srgbClr val="000000">
                    <a:alpha val="43137"/>
                  </a:srgbClr>
                </a:outerShdw>
                <a:reflection stA="45000" endPos="0" dist="50800" dir="5400000" sy="-100000" algn="bl" rotWithShape="0"/>
              </a:effectLst>
              <a:latin typeface="Soleil Xb" panose="02000503030000020004" pitchFamily="2" charset="77"/>
            </a:endParaRPr>
          </a:p>
        </p:txBody>
      </p:sp>
      <p:cxnSp>
        <p:nvCxnSpPr>
          <p:cNvPr id="4" name="Straight Connector 3">
            <a:extLst>
              <a:ext uri="{FF2B5EF4-FFF2-40B4-BE49-F238E27FC236}">
                <a16:creationId xmlns:a16="http://schemas.microsoft.com/office/drawing/2014/main" id="{BAFC70E0-4521-A69B-2592-1AA8C97F26D7}"/>
              </a:ext>
            </a:extLst>
          </p:cNvPr>
          <p:cNvCxnSpPr/>
          <p:nvPr/>
        </p:nvCxnSpPr>
        <p:spPr>
          <a:xfrm>
            <a:off x="6652591" y="2385391"/>
            <a:ext cx="0" cy="324678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8808468"/>
      </p:ext>
    </p:extLst>
  </p:cSld>
  <p:clrMapOvr>
    <a:masterClrMapping/>
  </p:clrMapOvr>
</p:sld>
</file>

<file path=ppt/theme/theme1.xml><?xml version="1.0" encoding="utf-8"?>
<a:theme xmlns:a="http://schemas.openxmlformats.org/drawingml/2006/main" name="1_Office Theme">
  <a:themeElements>
    <a:clrScheme name="Grace Chapel Brand">
      <a:dk1>
        <a:srgbClr val="3B486C"/>
      </a:dk1>
      <a:lt1>
        <a:srgbClr val="FFFFFF"/>
      </a:lt1>
      <a:dk2>
        <a:srgbClr val="125E94"/>
      </a:dk2>
      <a:lt2>
        <a:srgbClr val="F0F6FB"/>
      </a:lt2>
      <a:accent1>
        <a:srgbClr val="FBD73B"/>
      </a:accent1>
      <a:accent2>
        <a:srgbClr val="E92B33"/>
      </a:accent2>
      <a:accent3>
        <a:srgbClr val="80CEC5"/>
      </a:accent3>
      <a:accent4>
        <a:srgbClr val="99CE9D"/>
      </a:accent4>
      <a:accent5>
        <a:srgbClr val="66AB79"/>
      </a:accent5>
      <a:accent6>
        <a:srgbClr val="3B486C"/>
      </a:accent6>
      <a:hlink>
        <a:srgbClr val="FBD73B"/>
      </a:hlink>
      <a:folHlink>
        <a:srgbClr val="67938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 Dream V2" id="{21036DA0-D013-B04B-9592-33CEECC09146}" vid="{726C7C39-E386-E34B-B015-0DBA3DAFE9D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1299</TotalTime>
  <Words>887</Words>
  <Application>Microsoft Macintosh PowerPoint</Application>
  <PresentationFormat>Widescreen</PresentationFormat>
  <Paragraphs>117</Paragraphs>
  <Slides>19</Slides>
  <Notes>18</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19</vt:i4>
      </vt:variant>
    </vt:vector>
  </HeadingPairs>
  <TitlesOfParts>
    <vt:vector size="31" baseType="lpstr">
      <vt:lpstr>Aptos</vt:lpstr>
      <vt:lpstr>Arial</vt:lpstr>
      <vt:lpstr>Avenir Black</vt:lpstr>
      <vt:lpstr>Avenir Heavy</vt:lpstr>
      <vt:lpstr>Avenir Medium</vt:lpstr>
      <vt:lpstr>Calibri</vt:lpstr>
      <vt:lpstr>Graphik</vt:lpstr>
      <vt:lpstr>Soleil</vt:lpstr>
      <vt:lpstr>Soleil Lt</vt:lpstr>
      <vt:lpstr>Soleil Sb</vt:lpstr>
      <vt:lpstr>Soleil Xb</vt:lpstr>
      <vt:lpstr>1_Office Theme</vt:lpstr>
      <vt:lpstr>Group Leader Training  Fall Kick-Off</vt:lpstr>
      <vt:lpstr>  “Discovering Life with God  for the Good of the World” </vt:lpstr>
      <vt:lpstr>PowerPoint Presentation</vt:lpstr>
      <vt:lpstr>PowerPoint Presentation</vt:lpstr>
      <vt:lpstr>PowerPoint Presentation</vt:lpstr>
      <vt:lpstr>PowerPoint Presentation</vt:lpstr>
      <vt:lpstr>PowerPoint Presentation</vt:lpstr>
      <vt:lpstr>PowerPoint Presentation</vt:lpstr>
      <vt:lpstr>The After Party:  Toward Better Christian Politics</vt:lpstr>
      <vt:lpstr>“House Rules”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Tim Ghali</dc:creator>
  <cp:lastModifiedBy>Tim Ghali</cp:lastModifiedBy>
  <cp:revision>4</cp:revision>
  <dcterms:created xsi:type="dcterms:W3CDTF">2024-08-28T17:28:06Z</dcterms:created>
  <dcterms:modified xsi:type="dcterms:W3CDTF">2024-09-07T12:13:22Z</dcterms:modified>
</cp:coreProperties>
</file>