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6" r:id="rId19"/>
    <p:sldId id="282" r:id="rId20"/>
    <p:sldId id="281" r:id="rId21"/>
    <p:sldId id="277" r:id="rId22"/>
    <p:sldId id="283" r:id="rId23"/>
    <p:sldId id="278" r:id="rId24"/>
    <p:sldId id="284" r:id="rId25"/>
    <p:sldId id="285" r:id="rId26"/>
    <p:sldId id="279" r:id="rId27"/>
    <p:sldId id="286" r:id="rId28"/>
    <p:sldId id="280" r:id="rId29"/>
    <p:sldId id="287"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04"/>
  </p:normalViewPr>
  <p:slideViewPr>
    <p:cSldViewPr snapToGrid="0">
      <p:cViewPr varScale="1">
        <p:scale>
          <a:sx n="90" d="100"/>
          <a:sy n="90" d="100"/>
        </p:scale>
        <p:origin x="8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384E7-E005-1B62-D664-9A969ED80D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DF537B-966B-E5A6-6033-28BAE02881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E74769-0A8F-FCC9-AF42-EF75B92775C5}"/>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DD070E41-6B20-2BEE-4ADD-34109A5347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645A4-F963-60E2-46BC-04AD499BE3B9}"/>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280574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B1D8A-A966-E2EE-38B8-58FCD9D74F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EC1392-1626-86DA-A7A0-E408ED632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F5203F-CA44-C415-AF21-DF27E7F73631}"/>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B9FA98C6-1E54-D42F-7C14-6DA52232C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6BA21-6CA7-F6AF-C436-FAD574921AAB}"/>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476375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EC2E66-FCE3-7795-1E42-1C9D74947F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F82D1B-0C6D-5F72-09AD-898ED4C152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AF6184-1097-F8CC-4D94-55B8DEA509D7}"/>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0AE7F347-990A-A264-C09E-7CEB985982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02C45-2F3B-FCDF-B769-B8DF444E7030}"/>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311150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1830-6399-EBB7-3BDC-F59E239BD3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FDCEA8-2D67-D554-A210-167C26E8DF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DEBDD-D28A-06EF-3383-4DB5AA88B160}"/>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56F67E27-E6DC-EEE7-06D5-F97B01F24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19243-16F1-43D5-C9D3-E873A01E6678}"/>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126139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1B186-48CB-B6AC-473E-A412BDA19E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077274-7E98-0AC0-0021-505F2B9D4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BAD349-4A71-5955-78C1-6E26901FBDCD}"/>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3798922F-E6CB-A282-E270-88D2C1B6D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1EFE0-056F-4175-71F7-7887D11286F0}"/>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287642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4345-4588-17B2-E98F-A1EE9C6AA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9401B7-931F-587A-1EAE-95DFE9FA63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82447F-94FC-04ED-A572-388C94519E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A7F055-3601-A2E8-40C4-8B26A1E5ECBD}"/>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6" name="Footer Placeholder 5">
            <a:extLst>
              <a:ext uri="{FF2B5EF4-FFF2-40B4-BE49-F238E27FC236}">
                <a16:creationId xmlns:a16="http://schemas.microsoft.com/office/drawing/2014/main" id="{A8196E72-3B6F-016F-AB1E-D34BF76F1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611735-8A40-3AD1-5E4B-BF415DF94546}"/>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41543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A404-9544-24CD-923A-2F3D8A6BA4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562E17-A1E9-FE60-9FD8-C77A82048F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DAE9F2-8CF2-DF4D-3F9A-56991B689F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841187-682A-979F-7A83-81D23D3844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D3C73-2900-309C-CF9E-B3F865DC95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7B6618-3DBA-24C4-204F-553D4BAABF83}"/>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8" name="Footer Placeholder 7">
            <a:extLst>
              <a:ext uri="{FF2B5EF4-FFF2-40B4-BE49-F238E27FC236}">
                <a16:creationId xmlns:a16="http://schemas.microsoft.com/office/drawing/2014/main" id="{B0160FEA-9041-A236-C387-E6B8551050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CF91D0-B8F4-0E6D-FD1B-BE3764EABFE1}"/>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320807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F711E-256C-8AB7-C7E1-3E6913059D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5F85C9-4C57-2E3A-8C15-843B2765AEA1}"/>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4" name="Footer Placeholder 3">
            <a:extLst>
              <a:ext uri="{FF2B5EF4-FFF2-40B4-BE49-F238E27FC236}">
                <a16:creationId xmlns:a16="http://schemas.microsoft.com/office/drawing/2014/main" id="{4F7D48FA-8B1A-184F-0D99-D80D7E9F0E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6A8F92-F9C3-E689-E578-8C2A51971191}"/>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1410541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9F2D7D-C930-52FB-4A05-1A8D71FA3EAA}"/>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3" name="Footer Placeholder 2">
            <a:extLst>
              <a:ext uri="{FF2B5EF4-FFF2-40B4-BE49-F238E27FC236}">
                <a16:creationId xmlns:a16="http://schemas.microsoft.com/office/drawing/2014/main" id="{D5E60EF5-C36B-AAE6-B7E2-CCA856A68E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FC2DD9-83DA-2B15-DEB9-F76DBC58048B}"/>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40737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CA9F4-2366-7635-0BA8-AFE98D1022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05F630-A9D3-7483-8CE7-E5EAF71508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C1185A-7F55-0008-2067-8010884B1A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325655-EF04-E2D1-A02F-44F2C7F7AC68}"/>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6" name="Footer Placeholder 5">
            <a:extLst>
              <a:ext uri="{FF2B5EF4-FFF2-40B4-BE49-F238E27FC236}">
                <a16:creationId xmlns:a16="http://schemas.microsoft.com/office/drawing/2014/main" id="{B3220E0A-1660-1A02-3CF3-C77ADC67BE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C31C2F-2088-A25E-101F-BA6BB4BF40BC}"/>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153079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BA4EA-5A51-410F-7767-1B1FB55EC3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C3B83D-9529-F6DA-3F2F-D1117ACBBC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2DD533-20C2-8156-D360-BC325A652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829193-DAD8-5921-CDC9-1236852000F4}"/>
              </a:ext>
            </a:extLst>
          </p:cNvPr>
          <p:cNvSpPr>
            <a:spLocks noGrp="1"/>
          </p:cNvSpPr>
          <p:nvPr>
            <p:ph type="dt" sz="half" idx="10"/>
          </p:nvPr>
        </p:nvSpPr>
        <p:spPr/>
        <p:txBody>
          <a:bodyPr/>
          <a:lstStyle/>
          <a:p>
            <a:fld id="{58E5F3D5-53C1-AD42-898E-5D2795C06881}" type="datetimeFigureOut">
              <a:rPr lang="en-US" smtClean="0"/>
              <a:t>5/10/25</a:t>
            </a:fld>
            <a:endParaRPr lang="en-US"/>
          </a:p>
        </p:txBody>
      </p:sp>
      <p:sp>
        <p:nvSpPr>
          <p:cNvPr id="6" name="Footer Placeholder 5">
            <a:extLst>
              <a:ext uri="{FF2B5EF4-FFF2-40B4-BE49-F238E27FC236}">
                <a16:creationId xmlns:a16="http://schemas.microsoft.com/office/drawing/2014/main" id="{050DD2E8-BE46-D362-4C28-03DDD09D07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59D30-B301-F9F1-8228-5A6B1399ACE3}"/>
              </a:ext>
            </a:extLst>
          </p:cNvPr>
          <p:cNvSpPr>
            <a:spLocks noGrp="1"/>
          </p:cNvSpPr>
          <p:nvPr>
            <p:ph type="sldNum" sz="quarter" idx="12"/>
          </p:nvPr>
        </p:nvSpPr>
        <p:spPr/>
        <p:txBody>
          <a:bodyPr/>
          <a:lstStyle/>
          <a:p>
            <a:fld id="{5A832E63-3FA6-0046-B73E-E9FF157D83D3}" type="slidenum">
              <a:rPr lang="en-US" smtClean="0"/>
              <a:t>‹#›</a:t>
            </a:fld>
            <a:endParaRPr lang="en-US"/>
          </a:p>
        </p:txBody>
      </p:sp>
    </p:spTree>
    <p:extLst>
      <p:ext uri="{BB962C8B-B14F-4D97-AF65-F5344CB8AC3E}">
        <p14:creationId xmlns:p14="http://schemas.microsoft.com/office/powerpoint/2010/main" val="3209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9C9C3B-D2AF-1A09-77A8-573DEA1FB9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6EABD-4378-A4FF-4B71-7006792CA3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54C8CE-C47A-CE39-D339-45B80EEB7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E5F3D5-53C1-AD42-898E-5D2795C06881}" type="datetimeFigureOut">
              <a:rPr lang="en-US" smtClean="0"/>
              <a:t>5/10/25</a:t>
            </a:fld>
            <a:endParaRPr lang="en-US"/>
          </a:p>
        </p:txBody>
      </p:sp>
      <p:sp>
        <p:nvSpPr>
          <p:cNvPr id="5" name="Footer Placeholder 4">
            <a:extLst>
              <a:ext uri="{FF2B5EF4-FFF2-40B4-BE49-F238E27FC236}">
                <a16:creationId xmlns:a16="http://schemas.microsoft.com/office/drawing/2014/main" id="{016E1258-92C6-BAFE-E493-B001A90FBF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0D1E8A-ABB3-86C8-8BDC-BD372410A5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32E63-3FA6-0046-B73E-E9FF157D83D3}" type="slidenum">
              <a:rPr lang="en-US" smtClean="0"/>
              <a:t>‹#›</a:t>
            </a:fld>
            <a:endParaRPr lang="en-US"/>
          </a:p>
        </p:txBody>
      </p:sp>
    </p:spTree>
    <p:extLst>
      <p:ext uri="{BB962C8B-B14F-4D97-AF65-F5344CB8AC3E}">
        <p14:creationId xmlns:p14="http://schemas.microsoft.com/office/powerpoint/2010/main" val="3702090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black and white text&#10;&#10;Description automatically generated">
            <a:extLst>
              <a:ext uri="{FF2B5EF4-FFF2-40B4-BE49-F238E27FC236}">
                <a16:creationId xmlns:a16="http://schemas.microsoft.com/office/drawing/2014/main" id="{C5A83C96-252F-57BB-F281-94EAF3077EF6}"/>
              </a:ext>
            </a:extLst>
          </p:cNvPr>
          <p:cNvPicPr>
            <a:picLocks noGrp="1" noChangeAspect="1"/>
          </p:cNvPicPr>
          <p:nvPr>
            <p:ph idx="1"/>
          </p:nvPr>
        </p:nvPicPr>
        <p:blipFill>
          <a:blip r:embed="rId2"/>
          <a:srcRect t="19"/>
          <a:stretch/>
        </p:blipFill>
        <p:spPr>
          <a:xfrm>
            <a:off x="20" y="1282"/>
            <a:ext cx="12191980" cy="6856718"/>
          </a:xfrm>
          <a:prstGeom prst="rect">
            <a:avLst/>
          </a:prstGeom>
        </p:spPr>
      </p:pic>
    </p:spTree>
    <p:extLst>
      <p:ext uri="{BB962C8B-B14F-4D97-AF65-F5344CB8AC3E}">
        <p14:creationId xmlns:p14="http://schemas.microsoft.com/office/powerpoint/2010/main" val="3030743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9 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About sin, because they do not believe in me; </a:t>
            </a:r>
          </a:p>
          <a:p>
            <a:pPr marL="0" indent="0">
              <a:buNone/>
            </a:pPr>
            <a:endParaRPr lang="en-US" dirty="0"/>
          </a:p>
        </p:txBody>
      </p:sp>
    </p:spTree>
    <p:extLst>
      <p:ext uri="{BB962C8B-B14F-4D97-AF65-F5344CB8AC3E}">
        <p14:creationId xmlns:p14="http://schemas.microsoft.com/office/powerpoint/2010/main" val="2058464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10 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about righteousness, because I am going to the Father and you will no longer see me; </a:t>
            </a:r>
          </a:p>
          <a:p>
            <a:pPr marL="0" indent="0">
              <a:buNone/>
            </a:pPr>
            <a:endParaRPr lang="en-US" dirty="0"/>
          </a:p>
        </p:txBody>
      </p:sp>
    </p:spTree>
    <p:extLst>
      <p:ext uri="{BB962C8B-B14F-4D97-AF65-F5344CB8AC3E}">
        <p14:creationId xmlns:p14="http://schemas.microsoft.com/office/powerpoint/2010/main" val="326275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11 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and about judgment, because the ruler of this world has been judged.</a:t>
            </a:r>
          </a:p>
          <a:p>
            <a:pPr marL="0" indent="0">
              <a:buNone/>
            </a:pPr>
            <a:endParaRPr lang="en-US" dirty="0"/>
          </a:p>
        </p:txBody>
      </p:sp>
    </p:spTree>
    <p:extLst>
      <p:ext uri="{BB962C8B-B14F-4D97-AF65-F5344CB8AC3E}">
        <p14:creationId xmlns:p14="http://schemas.microsoft.com/office/powerpoint/2010/main" val="3550414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12 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“I still have many things to tell you, but you can’t bear them now.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endParaRPr lang="en-US" dirty="0"/>
          </a:p>
        </p:txBody>
      </p:sp>
    </p:spTree>
    <p:extLst>
      <p:ext uri="{BB962C8B-B14F-4D97-AF65-F5344CB8AC3E}">
        <p14:creationId xmlns:p14="http://schemas.microsoft.com/office/powerpoint/2010/main" val="2140799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a:xfrm>
            <a:off x="838200" y="1825625"/>
            <a:ext cx="9305925" cy="4351338"/>
          </a:xfrm>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13 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When the Spirit of truth comes, he will guide you into all the truth. For he will not speak on his own, but he will speak whatever he hears. He will also declare to you what is to come. </a:t>
            </a:r>
            <a:endParaRPr lang="en-US" sz="4000" dirty="0"/>
          </a:p>
        </p:txBody>
      </p:sp>
    </p:spTree>
    <p:extLst>
      <p:ext uri="{BB962C8B-B14F-4D97-AF65-F5344CB8AC3E}">
        <p14:creationId xmlns:p14="http://schemas.microsoft.com/office/powerpoint/2010/main" val="2789992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14 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He will glorify me, because he will take from what is mine and declare it to you.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endParaRPr lang="en-US" dirty="0"/>
          </a:p>
        </p:txBody>
      </p:sp>
    </p:spTree>
    <p:extLst>
      <p:ext uri="{BB962C8B-B14F-4D97-AF65-F5344CB8AC3E}">
        <p14:creationId xmlns:p14="http://schemas.microsoft.com/office/powerpoint/2010/main" val="1726069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3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15 </a:t>
            </a:r>
            <a:r>
              <a:rPr lang="en-US" sz="4300" dirty="0">
                <a:effectLst/>
                <a:latin typeface="Segoe UI Historic" panose="020B0502040204020203" pitchFamily="34" charset="0"/>
                <a:ea typeface="Segoe UI Historic" panose="020B0502040204020203" pitchFamily="34" charset="0"/>
                <a:cs typeface="Segoe UI Historic" panose="020B0502040204020203" pitchFamily="34" charset="0"/>
              </a:rPr>
              <a:t>Everything the Father has is mine. This is why I told you that he takes from what is mine and will declare it to you.</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1039898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9962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a:p>
            <a:pPr marL="0" indent="0">
              <a:buNone/>
            </a:pPr>
            <a:r>
              <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rPr>
              <a:t>1. HOLY SPIRIT PERSONALLY DWELLS IN EVERY BELIEVER</a:t>
            </a:r>
          </a:p>
        </p:txBody>
      </p:sp>
    </p:spTree>
    <p:extLst>
      <p:ext uri="{BB962C8B-B14F-4D97-AF65-F5344CB8AC3E}">
        <p14:creationId xmlns:p14="http://schemas.microsoft.com/office/powerpoint/2010/main" val="271420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13EE-455E-19BE-0CBD-DC7C5BD435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CE8EE2-EC1D-8AFE-C549-883ED068E70D}"/>
              </a:ext>
            </a:extLst>
          </p:cNvPr>
          <p:cNvSpPr>
            <a:spLocks noGrp="1"/>
          </p:cNvSpPr>
          <p:nvPr>
            <p:ph idx="1"/>
          </p:nvPr>
        </p:nvSpPr>
        <p:spPr/>
        <p:txBody>
          <a:bodyPr>
            <a:normAutofit/>
          </a:bodyPr>
          <a:lstStyle/>
          <a:p>
            <a:pPr marL="0" marR="0" indent="0">
              <a:spcBef>
                <a:spcPts val="0"/>
              </a:spcBef>
              <a:spcAft>
                <a:spcPts val="0"/>
              </a:spcAft>
              <a:buNone/>
            </a:pPr>
            <a:r>
              <a:rPr lang="en-US" sz="4000" b="1" u="sng" dirty="0">
                <a:effectLst/>
                <a:latin typeface="Segoe UI Historic" panose="020B0502040204020203" pitchFamily="34" charset="0"/>
                <a:ea typeface="Segoe UI Historic" panose="020B0502040204020203" pitchFamily="34" charset="0"/>
                <a:cs typeface="Segoe UI Historic" panose="020B0502040204020203" pitchFamily="34" charset="0"/>
              </a:rPr>
              <a:t>Romans 8:9</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marR="0" indent="0">
              <a:spcBef>
                <a:spcPts val="0"/>
              </a:spcBef>
              <a:spcAft>
                <a:spcPts val="0"/>
              </a:spcAft>
              <a:buNone/>
            </a:pP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You, however, are not in the flesh, but in the Spirit, if indeed the Spirit of God lives in you. If anyone does not have the Spirit of Christ, he does not belong to him.</a:t>
            </a:r>
          </a:p>
          <a:p>
            <a:pPr marL="0" marR="0" indent="0">
              <a:spcBef>
                <a:spcPts val="0"/>
              </a:spcBef>
              <a:spcAft>
                <a:spcPts val="0"/>
              </a:spcAft>
              <a:buNone/>
            </a:pPr>
            <a:r>
              <a:rPr lang="en-US" sz="47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267210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1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“I have told you these things to keep you from stumbling.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3765595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13EE-455E-19BE-0CBD-DC7C5BD435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CE8EE2-EC1D-8AFE-C549-883ED068E70D}"/>
              </a:ext>
            </a:extLst>
          </p:cNvPr>
          <p:cNvSpPr>
            <a:spLocks noGrp="1"/>
          </p:cNvSpPr>
          <p:nvPr>
            <p:ph idx="1"/>
          </p:nvPr>
        </p:nvSpPr>
        <p:spPr/>
        <p:txBody>
          <a:bodyPr>
            <a:normAutofit/>
          </a:bodyPr>
          <a:lstStyle/>
          <a:p>
            <a:pPr marL="0" marR="0" indent="0">
              <a:spcBef>
                <a:spcPts val="0"/>
              </a:spcBef>
              <a:spcAft>
                <a:spcPts val="0"/>
              </a:spcAft>
              <a:buNone/>
            </a:pPr>
            <a:r>
              <a:rPr lang="en-US" sz="4000" b="1" u="sng" dirty="0">
                <a:effectLst/>
                <a:latin typeface="Segoe UI Historic" panose="020B0502040204020203" pitchFamily="34" charset="0"/>
                <a:ea typeface="Segoe UI Historic" panose="020B0502040204020203" pitchFamily="34" charset="0"/>
                <a:cs typeface="Segoe UI Historic" panose="020B0502040204020203" pitchFamily="34" charset="0"/>
              </a:rPr>
              <a:t>Ezekiel 36:26-27</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marR="0" indent="0">
              <a:spcBef>
                <a:spcPts val="0"/>
              </a:spcBef>
              <a:spcAft>
                <a:spcPts val="0"/>
              </a:spcAft>
              <a:buNone/>
            </a:pPr>
            <a:r>
              <a:rPr lang="en-US" sz="40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26 </a:t>
            </a:r>
            <a:r>
              <a:rPr lang="en-US" sz="4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I will give you a new heart and put a new spirit within you; I will remove your heart of stone</a:t>
            </a:r>
            <a:r>
              <a:rPr lang="en-US" sz="40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 </a:t>
            </a:r>
            <a:r>
              <a:rPr lang="en-US" sz="4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and give you a heart of flesh. </a:t>
            </a:r>
          </a:p>
          <a:p>
            <a:pPr marL="0" marR="0" indent="0">
              <a:spcBef>
                <a:spcPts val="0"/>
              </a:spcBef>
              <a:spcAft>
                <a:spcPts val="0"/>
              </a:spcAft>
              <a:buNone/>
            </a:pPr>
            <a:r>
              <a:rPr lang="en-US" sz="40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27 </a:t>
            </a:r>
            <a:r>
              <a:rPr lang="en-US" sz="4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I will place my Spirit within you and cause you to follow my statutes and carefully observe my ordinances</a:t>
            </a:r>
            <a:r>
              <a:rPr lang="en-US" sz="43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a:t>
            </a:r>
            <a:endParaRPr lang="en-US" sz="4300" dirty="0">
              <a:effectLst/>
              <a:latin typeface="Segoe UI Historic" panose="020B0502040204020203" pitchFamily="34" charset="0"/>
              <a:ea typeface="Segoe UI Historic" panose="020B0502040204020203" pitchFamily="34" charset="0"/>
              <a:cs typeface="Segoe UI Historic" panose="020B0502040204020203" pitchFamily="34" charset="0"/>
            </a:endParaRPr>
          </a:p>
          <a:p>
            <a:pPr marL="0" indent="0">
              <a:buNone/>
            </a:pPr>
            <a:endParaRPr lang="en-US" dirty="0"/>
          </a:p>
        </p:txBody>
      </p:sp>
    </p:spTree>
    <p:extLst>
      <p:ext uri="{BB962C8B-B14F-4D97-AF65-F5344CB8AC3E}">
        <p14:creationId xmlns:p14="http://schemas.microsoft.com/office/powerpoint/2010/main" val="570768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a:p>
            <a:pPr marL="0" indent="0">
              <a:buNone/>
            </a:pPr>
            <a:r>
              <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rPr>
              <a:t>2. HOLY SPIRIT CONVICTS US OF SIN</a:t>
            </a:r>
          </a:p>
        </p:txBody>
      </p:sp>
    </p:spTree>
    <p:extLst>
      <p:ext uri="{BB962C8B-B14F-4D97-AF65-F5344CB8AC3E}">
        <p14:creationId xmlns:p14="http://schemas.microsoft.com/office/powerpoint/2010/main" val="674743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AD9D-9583-01B7-5072-C0369A5C80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AA14FB-46F4-65D9-77C1-E5E6F2045C5A}"/>
              </a:ext>
            </a:extLst>
          </p:cNvPr>
          <p:cNvSpPr>
            <a:spLocks noGrp="1"/>
          </p:cNvSpPr>
          <p:nvPr>
            <p:ph idx="1"/>
          </p:nvPr>
        </p:nvSpPr>
        <p:spPr/>
        <p:txBody>
          <a:bodyPr>
            <a:normAutofit fontScale="92500"/>
          </a:bodyPr>
          <a:lstStyle/>
          <a:p>
            <a:pPr marL="0" marR="0" indent="0">
              <a:spcBef>
                <a:spcPts val="0"/>
              </a:spcBef>
              <a:spcAft>
                <a:spcPts val="0"/>
              </a:spcAft>
              <a:buNone/>
            </a:pPr>
            <a:r>
              <a:rPr lang="en-US" sz="3500" b="1" u="sng" dirty="0">
                <a:effectLst/>
                <a:latin typeface="Segoe UI Historic" panose="020B0502040204020203" pitchFamily="34" charset="0"/>
                <a:ea typeface="Segoe UI Historic" panose="020B0502040204020203" pitchFamily="34" charset="0"/>
                <a:cs typeface="Segoe UI Historic" panose="020B0502040204020203" pitchFamily="34" charset="0"/>
              </a:rPr>
              <a:t>Titus 3:3-5</a:t>
            </a:r>
            <a:r>
              <a:rPr lang="en-US" sz="3500" b="1"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marR="0" indent="0">
              <a:spcBef>
                <a:spcPts val="0"/>
              </a:spcBef>
              <a:spcAft>
                <a:spcPts val="0"/>
              </a:spcAft>
              <a:buNone/>
            </a:pPr>
            <a:r>
              <a:rPr lang="en-US" sz="35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3 </a:t>
            </a:r>
            <a:r>
              <a:rPr lang="en-US" sz="35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For we too were once foolish, disobedient, deceived, enslaved by various passions and pleasures, living in malice and envy, hateful, detesting one another.</a:t>
            </a:r>
            <a:r>
              <a:rPr lang="en-US" sz="3500" dirty="0">
                <a:effectLst/>
                <a:latin typeface="Segoe UI Historic" panose="020B0502040204020203" pitchFamily="34" charset="0"/>
                <a:ea typeface="Segoe UI Historic" panose="020B0502040204020203" pitchFamily="34" charset="0"/>
                <a:cs typeface="Segoe UI Historic" panose="020B0502040204020203" pitchFamily="34" charset="0"/>
              </a:rPr>
              <a:t> </a:t>
            </a:r>
            <a:r>
              <a:rPr lang="en-US" sz="35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4 </a:t>
            </a:r>
            <a:r>
              <a:rPr lang="en-US" sz="35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But when the kindness of God our Savior and his love for mankind appeared, </a:t>
            </a:r>
            <a:r>
              <a:rPr lang="en-US" sz="3500" baseline="30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5 </a:t>
            </a:r>
            <a:r>
              <a:rPr lang="en-US" sz="35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he saved us—not by works of righteousness that we had done, but according to his mercy—through the washing of regeneration and renewal by the Holy Spirit.</a:t>
            </a:r>
            <a:endParaRPr lang="en-US" sz="3500" dirty="0">
              <a:effectLst/>
              <a:latin typeface="Segoe UI Historic" panose="020B0502040204020203" pitchFamily="34" charset="0"/>
              <a:ea typeface="Segoe UI Historic" panose="020B0502040204020203" pitchFamily="34" charset="0"/>
              <a:cs typeface="Segoe UI Historic" panose="020B0502040204020203" pitchFamily="34" charset="0"/>
            </a:endParaRPr>
          </a:p>
          <a:p>
            <a:pPr marL="0" indent="0">
              <a:buNone/>
            </a:pPr>
            <a:endParaRPr lang="en-US" dirty="0"/>
          </a:p>
        </p:txBody>
      </p:sp>
    </p:spTree>
    <p:extLst>
      <p:ext uri="{BB962C8B-B14F-4D97-AF65-F5344CB8AC3E}">
        <p14:creationId xmlns:p14="http://schemas.microsoft.com/office/powerpoint/2010/main" val="779830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a:p>
            <a:pPr marL="0" indent="0">
              <a:buNone/>
            </a:pPr>
            <a:r>
              <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rPr>
              <a:t>3. HOLY SPIRIT GUIDES US TO KNOW WHAT IS TRUE</a:t>
            </a:r>
          </a:p>
        </p:txBody>
      </p:sp>
    </p:spTree>
    <p:extLst>
      <p:ext uri="{BB962C8B-B14F-4D97-AF65-F5344CB8AC3E}">
        <p14:creationId xmlns:p14="http://schemas.microsoft.com/office/powerpoint/2010/main" val="113281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C0D13-8798-EF58-73DA-73D823CBF4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FDE951-B966-DBA3-43ED-55D75005804D}"/>
              </a:ext>
            </a:extLst>
          </p:cNvPr>
          <p:cNvSpPr>
            <a:spLocks noGrp="1"/>
          </p:cNvSpPr>
          <p:nvPr>
            <p:ph idx="1"/>
          </p:nvPr>
        </p:nvSpPr>
        <p:spPr/>
        <p:txBody>
          <a:bodyPr>
            <a:normAutofit/>
          </a:bodyPr>
          <a:lstStyle/>
          <a:p>
            <a:pPr marL="0" marR="0" indent="0">
              <a:spcBef>
                <a:spcPts val="0"/>
              </a:spcBef>
              <a:spcAft>
                <a:spcPts val="0"/>
              </a:spcAft>
              <a:buNone/>
            </a:pPr>
            <a:r>
              <a:rPr lang="en-US" sz="4000" b="1" u="sng" dirty="0">
                <a:effectLst/>
                <a:latin typeface="Segoe UI Historic" panose="020B0502040204020203" pitchFamily="34" charset="0"/>
                <a:ea typeface="Segoe UI Historic" panose="020B0502040204020203" pitchFamily="34" charset="0"/>
                <a:cs typeface="Segoe UI Historic" panose="020B0502040204020203" pitchFamily="34" charset="0"/>
              </a:rPr>
              <a:t>1 John 2:27</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marR="0" indent="0">
              <a:spcBef>
                <a:spcPts val="0"/>
              </a:spcBef>
              <a:spcAft>
                <a:spcPts val="0"/>
              </a:spcAft>
              <a:buNone/>
            </a:pPr>
            <a:r>
              <a:rPr lang="en-US" sz="4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…His anointing teaches you about all things and is true and is not a lie; just as it has taught you, remain in him.</a:t>
            </a:r>
            <a:endPar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endParaRPr>
          </a:p>
          <a:p>
            <a:pPr marL="0" indent="0">
              <a:buNone/>
            </a:pPr>
            <a:endParaRPr lang="en-US" dirty="0"/>
          </a:p>
        </p:txBody>
      </p:sp>
    </p:spTree>
    <p:extLst>
      <p:ext uri="{BB962C8B-B14F-4D97-AF65-F5344CB8AC3E}">
        <p14:creationId xmlns:p14="http://schemas.microsoft.com/office/powerpoint/2010/main" val="1504348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C0D13-8798-EF58-73DA-73D823CBF4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FDE951-B966-DBA3-43ED-55D75005804D}"/>
              </a:ext>
            </a:extLst>
          </p:cNvPr>
          <p:cNvSpPr>
            <a:spLocks noGrp="1"/>
          </p:cNvSpPr>
          <p:nvPr>
            <p:ph idx="1"/>
          </p:nvPr>
        </p:nvSpPr>
        <p:spPr/>
        <p:txBody>
          <a:bodyPr>
            <a:normAutofit/>
          </a:bodyPr>
          <a:lstStyle/>
          <a:p>
            <a:pPr marL="0" marR="0" indent="0">
              <a:spcBef>
                <a:spcPts val="0"/>
              </a:spcBef>
              <a:spcAft>
                <a:spcPts val="0"/>
              </a:spcAft>
              <a:buNone/>
            </a:pPr>
            <a:r>
              <a:rPr lang="en-US" sz="4000" b="1" u="sng" dirty="0">
                <a:effectLst/>
                <a:latin typeface="Segoe UI Historic" panose="020B0502040204020203" pitchFamily="34" charset="0"/>
                <a:ea typeface="Segoe UI Historic" panose="020B0502040204020203" pitchFamily="34" charset="0"/>
                <a:cs typeface="Segoe UI Historic" panose="020B0502040204020203" pitchFamily="34" charset="0"/>
              </a:rPr>
              <a:t>John 15:5</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marR="0" indent="0">
              <a:spcBef>
                <a:spcPts val="0"/>
              </a:spcBef>
              <a:spcAft>
                <a:spcPts val="0"/>
              </a:spcAft>
              <a:buNone/>
            </a:pP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a:t>
            </a:r>
            <a:r>
              <a:rPr lang="en-US" sz="4000" dirty="0">
                <a:solidFill>
                  <a:srgbClr val="000000"/>
                </a:solidFill>
                <a:effectLst/>
                <a:latin typeface="Segoe UI Historic" panose="020B0502040204020203" pitchFamily="34" charset="0"/>
                <a:ea typeface="Segoe UI Historic" panose="020B0502040204020203" pitchFamily="34" charset="0"/>
                <a:cs typeface="Segoe UI Historic" panose="020B0502040204020203" pitchFamily="34" charset="0"/>
              </a:rPr>
              <a:t>I am the vine; you are the branches. The one who remains in me and I in him produces much fruit, because you can do nothing without me.”</a:t>
            </a:r>
            <a:endPar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endParaRPr>
          </a:p>
          <a:p>
            <a:pPr marL="0" indent="0">
              <a:buNone/>
            </a:pPr>
            <a:endParaRPr lang="en-US" dirty="0"/>
          </a:p>
        </p:txBody>
      </p:sp>
    </p:spTree>
    <p:extLst>
      <p:ext uri="{BB962C8B-B14F-4D97-AF65-F5344CB8AC3E}">
        <p14:creationId xmlns:p14="http://schemas.microsoft.com/office/powerpoint/2010/main" val="617004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a:p>
            <a:pPr marL="0" indent="0">
              <a:buNone/>
            </a:pPr>
            <a:r>
              <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rPr>
              <a:t>4. HOLY SPIRIT PREPARES US FOR WHAT IS AHEAD</a:t>
            </a:r>
          </a:p>
        </p:txBody>
      </p:sp>
    </p:spTree>
    <p:extLst>
      <p:ext uri="{BB962C8B-B14F-4D97-AF65-F5344CB8AC3E}">
        <p14:creationId xmlns:p14="http://schemas.microsoft.com/office/powerpoint/2010/main" val="2892166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4680-DF69-14AF-6293-DEFA8839616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90DF6E-122D-3A2C-14C7-D0FCCDD536FE}"/>
              </a:ext>
            </a:extLst>
          </p:cNvPr>
          <p:cNvSpPr>
            <a:spLocks noGrp="1"/>
          </p:cNvSpPr>
          <p:nvPr>
            <p:ph idx="1"/>
          </p:nvPr>
        </p:nvSpPr>
        <p:spPr/>
        <p:txBody>
          <a:bodyPr>
            <a:normAutofit/>
          </a:bodyPr>
          <a:lstStyle/>
          <a:p>
            <a:pPr marL="0" indent="0">
              <a:buNone/>
            </a:pPr>
            <a:r>
              <a:rPr lang="en-US" sz="4000" b="1" u="sng" dirty="0">
                <a:latin typeface="Segoe UI Historic" panose="020B0502040204020203" pitchFamily="34" charset="0"/>
                <a:ea typeface="Segoe UI Historic" panose="020B0502040204020203" pitchFamily="34" charset="0"/>
                <a:cs typeface="Segoe UI Historic" panose="020B0502040204020203" pitchFamily="34" charset="0"/>
              </a:rPr>
              <a:t>John 16:13</a:t>
            </a:r>
          </a:p>
          <a:p>
            <a:pPr marL="0" indent="0">
              <a:buNone/>
            </a:pP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“He will also declare to you what is to come.” </a:t>
            </a:r>
            <a:endParaRPr lang="en-US" sz="4000" dirty="0">
              <a:latin typeface="Segoe UI Historic" panose="020B0502040204020203" pitchFamily="34" charset="0"/>
              <a:ea typeface="Segoe UI Historic" panose="020B0502040204020203" pitchFamily="34" charset="0"/>
              <a:cs typeface="Segoe UI Historic" panose="020B0502040204020203" pitchFamily="34" charset="0"/>
            </a:endParaRPr>
          </a:p>
        </p:txBody>
      </p:sp>
    </p:spTree>
    <p:extLst>
      <p:ext uri="{BB962C8B-B14F-4D97-AF65-F5344CB8AC3E}">
        <p14:creationId xmlns:p14="http://schemas.microsoft.com/office/powerpoint/2010/main" val="3948747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5410-6A44-C611-965B-96AB88BA3C43}"/>
              </a:ext>
            </a:extLst>
          </p:cNvPr>
          <p:cNvSpPr>
            <a:spLocks noGrp="1"/>
          </p:cNvSpPr>
          <p:nvPr>
            <p:ph type="title"/>
          </p:nvPr>
        </p:nvSpPr>
        <p:spPr/>
        <p:txBody>
          <a:bodyPr>
            <a:noAutofit/>
          </a:bodyPr>
          <a:lstStyle/>
          <a:p>
            <a:r>
              <a:rPr lang="en-US" sz="6000" b="1" dirty="0">
                <a:latin typeface="Segoe UI Historic" panose="020B0502040204020203" pitchFamily="34" charset="0"/>
                <a:ea typeface="Segoe UI Historic" panose="020B0502040204020203" pitchFamily="34" charset="0"/>
                <a:cs typeface="Segoe UI Historic" panose="020B0502040204020203" pitchFamily="34" charset="0"/>
              </a:rPr>
              <a:t>WHY IT WAS BETTER FOR JESUS TO LEAVE</a:t>
            </a:r>
          </a:p>
        </p:txBody>
      </p:sp>
      <p:sp>
        <p:nvSpPr>
          <p:cNvPr id="3" name="Content Placeholder 2">
            <a:extLst>
              <a:ext uri="{FF2B5EF4-FFF2-40B4-BE49-F238E27FC236}">
                <a16:creationId xmlns:a16="http://schemas.microsoft.com/office/drawing/2014/main" id="{585C6F2B-6AA6-86B4-E3DB-9D0B5BF992A1}"/>
              </a:ext>
            </a:extLst>
          </p:cNvPr>
          <p:cNvSpPr>
            <a:spLocks noGrp="1"/>
          </p:cNvSpPr>
          <p:nvPr>
            <p:ph idx="1"/>
          </p:nvPr>
        </p:nvSpPr>
        <p:spPr>
          <a:xfrm>
            <a:off x="838200" y="1825625"/>
            <a:ext cx="10006013" cy="4351338"/>
          </a:xfrm>
        </p:spPr>
        <p:txBody>
          <a:bodyPr>
            <a:noAutofit/>
          </a:bodyPr>
          <a:lstStyle/>
          <a:p>
            <a:pPr marL="0" indent="0">
              <a:buNone/>
            </a:pPr>
            <a:endPar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endParaRPr>
          </a:p>
          <a:p>
            <a:pPr marL="0" indent="0">
              <a:buNone/>
            </a:pPr>
            <a:r>
              <a:rPr lang="en-US" sz="7200" b="1" dirty="0">
                <a:solidFill>
                  <a:schemeClr val="bg2">
                    <a:lumMod val="50000"/>
                  </a:schemeClr>
                </a:solidFill>
                <a:latin typeface="Segoe UI" panose="020B0502040204020203" pitchFamily="34" charset="0"/>
                <a:ea typeface="Segoe UI Historic" panose="020B0502040204020203" pitchFamily="34" charset="0"/>
                <a:cs typeface="Segoe UI" panose="020B0502040204020203" pitchFamily="34" charset="0"/>
              </a:rPr>
              <a:t>5. HOLY SPIRIT GLORIFIES JESUS</a:t>
            </a:r>
          </a:p>
        </p:txBody>
      </p:sp>
    </p:spTree>
    <p:extLst>
      <p:ext uri="{BB962C8B-B14F-4D97-AF65-F5344CB8AC3E}">
        <p14:creationId xmlns:p14="http://schemas.microsoft.com/office/powerpoint/2010/main" val="2100420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B59C-3C40-2F62-8B05-0E78EC8E12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6470E5-42D8-373F-8D99-5885C324FF78}"/>
              </a:ext>
            </a:extLst>
          </p:cNvPr>
          <p:cNvSpPr>
            <a:spLocks noGrp="1"/>
          </p:cNvSpPr>
          <p:nvPr>
            <p:ph idx="1"/>
          </p:nvPr>
        </p:nvSpPr>
        <p:spPr/>
        <p:txBody>
          <a:bodyPr>
            <a:normAutofit/>
          </a:bodyPr>
          <a:lstStyle/>
          <a:p>
            <a:pPr marL="0" marR="0" indent="0">
              <a:spcBef>
                <a:spcPts val="0"/>
              </a:spcBef>
              <a:spcAft>
                <a:spcPts val="0"/>
              </a:spcAft>
              <a:buNone/>
            </a:pPr>
            <a:r>
              <a:rPr lang="en-US" sz="7200" b="1" dirty="0">
                <a:solidFill>
                  <a:schemeClr val="bg2">
                    <a:lumMod val="50000"/>
                  </a:schemeClr>
                </a:solidFill>
                <a:effectLst/>
                <a:latin typeface="Segoe UI" panose="020B0502040204020203" pitchFamily="34" charset="0"/>
                <a:ea typeface="Segoe UI Historic" panose="020B0502040204020203" pitchFamily="34" charset="0"/>
                <a:cs typeface="Segoe UI" panose="020B0502040204020203" pitchFamily="34" charset="0"/>
              </a:rPr>
              <a:t>Are you walking with the Holy Spirit today? </a:t>
            </a:r>
          </a:p>
          <a:p>
            <a:pPr marL="0" marR="0" indent="0">
              <a:spcBef>
                <a:spcPts val="0"/>
              </a:spcBef>
              <a:spcAft>
                <a:spcPts val="0"/>
              </a:spcAft>
              <a:buNone/>
            </a:pPr>
            <a:r>
              <a:rPr lang="en-US" sz="60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4087434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2 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They will ban you from the synagogues. In fact, a time is coming when anyone who kills you will think he is offering service to God. </a:t>
            </a:r>
            <a:endParaRPr lang="en-US" sz="4000" dirty="0"/>
          </a:p>
        </p:txBody>
      </p:sp>
    </p:spTree>
    <p:extLst>
      <p:ext uri="{BB962C8B-B14F-4D97-AF65-F5344CB8AC3E}">
        <p14:creationId xmlns:p14="http://schemas.microsoft.com/office/powerpoint/2010/main" val="2557815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B59C-3C40-2F62-8B05-0E78EC8E12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6470E5-42D8-373F-8D99-5885C324FF78}"/>
              </a:ext>
            </a:extLst>
          </p:cNvPr>
          <p:cNvSpPr>
            <a:spLocks noGrp="1"/>
          </p:cNvSpPr>
          <p:nvPr>
            <p:ph idx="1"/>
          </p:nvPr>
        </p:nvSpPr>
        <p:spPr/>
        <p:txBody>
          <a:bodyPr>
            <a:normAutofit/>
          </a:bodyPr>
          <a:lstStyle/>
          <a:p>
            <a:pPr marL="0" marR="0" indent="0">
              <a:spcBef>
                <a:spcPts val="0"/>
              </a:spcBef>
              <a:spcAft>
                <a:spcPts val="0"/>
              </a:spcAft>
              <a:buNone/>
            </a:pPr>
            <a:r>
              <a:rPr lang="en-US" sz="7200" b="1" dirty="0">
                <a:solidFill>
                  <a:schemeClr val="bg2">
                    <a:lumMod val="50000"/>
                  </a:schemeClr>
                </a:solidFill>
                <a:effectLst/>
                <a:latin typeface="Segoe UI" panose="020B0502040204020203" pitchFamily="34" charset="0"/>
                <a:ea typeface="Segoe UI Historic" panose="020B0502040204020203" pitchFamily="34" charset="0"/>
                <a:cs typeface="Segoe UI" panose="020B0502040204020203" pitchFamily="34" charset="0"/>
              </a:rPr>
              <a:t>Will you let the Holy Spirit speak? Convict? Lead? Glorify Jesus through you?</a:t>
            </a:r>
          </a:p>
          <a:p>
            <a:pPr marL="0" indent="0">
              <a:buNone/>
            </a:pPr>
            <a:endParaRPr lang="en-US" dirty="0"/>
          </a:p>
        </p:txBody>
      </p:sp>
    </p:spTree>
    <p:extLst>
      <p:ext uri="{BB962C8B-B14F-4D97-AF65-F5344CB8AC3E}">
        <p14:creationId xmlns:p14="http://schemas.microsoft.com/office/powerpoint/2010/main" val="369604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3 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They will do these things because they haven’t known the Father or me.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354371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7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4 </a:t>
            </a:r>
            <a:r>
              <a:rPr lang="en-US" sz="4700" dirty="0">
                <a:effectLst/>
                <a:latin typeface="Segoe UI Historic" panose="020B0502040204020203" pitchFamily="34" charset="0"/>
                <a:ea typeface="Segoe UI Historic" panose="020B0502040204020203" pitchFamily="34" charset="0"/>
                <a:cs typeface="Segoe UI Historic" panose="020B0502040204020203" pitchFamily="34" charset="0"/>
              </a:rPr>
              <a:t>But I have told you these things so that when their time comes you will remember I told them to you. I didn’t tell you these things from the beginning, because I was with you.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p>
          <a:p>
            <a:pPr marL="0" indent="0">
              <a:buNone/>
            </a:pPr>
            <a:endParaRPr lang="en-US" dirty="0"/>
          </a:p>
        </p:txBody>
      </p:sp>
    </p:spTree>
    <p:extLst>
      <p:ext uri="{BB962C8B-B14F-4D97-AF65-F5344CB8AC3E}">
        <p14:creationId xmlns:p14="http://schemas.microsoft.com/office/powerpoint/2010/main" val="230575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5 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But now I am going away to him who sent me, and not one of you asks me, ‘Where are you going?’ </a:t>
            </a:r>
          </a:p>
          <a:p>
            <a:pPr marL="0" indent="0">
              <a:buNone/>
            </a:pPr>
            <a:endParaRPr lang="en-US" dirty="0"/>
          </a:p>
        </p:txBody>
      </p:sp>
    </p:spTree>
    <p:extLst>
      <p:ext uri="{BB962C8B-B14F-4D97-AF65-F5344CB8AC3E}">
        <p14:creationId xmlns:p14="http://schemas.microsoft.com/office/powerpoint/2010/main" val="141726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6 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Yet, because I have spoken these things to you, sorrow has filled your heart. </a:t>
            </a:r>
          </a:p>
          <a:p>
            <a:pPr marL="0" indent="0">
              <a:buNone/>
            </a:pPr>
            <a:endParaRPr lang="en-US" dirty="0"/>
          </a:p>
        </p:txBody>
      </p:sp>
    </p:spTree>
    <p:extLst>
      <p:ext uri="{BB962C8B-B14F-4D97-AF65-F5344CB8AC3E}">
        <p14:creationId xmlns:p14="http://schemas.microsoft.com/office/powerpoint/2010/main" val="35082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3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7 </a:t>
            </a:r>
            <a:r>
              <a:rPr lang="en-US" sz="4300" dirty="0">
                <a:effectLst/>
                <a:latin typeface="Segoe UI Historic" panose="020B0502040204020203" pitchFamily="34" charset="0"/>
                <a:ea typeface="Segoe UI Historic" panose="020B0502040204020203" pitchFamily="34" charset="0"/>
                <a:cs typeface="Segoe UI Historic" panose="020B0502040204020203" pitchFamily="34" charset="0"/>
              </a:rPr>
              <a:t>Nevertheless, I am telling you the truth. It is for your benefit that I go away, because if I don’t go away the Counselor will not come to you. If I go, I will send him to you.</a:t>
            </a:r>
          </a:p>
          <a:p>
            <a:pPr marL="0" indent="0">
              <a:buNone/>
            </a:pPr>
            <a:endParaRPr lang="en-US" dirty="0"/>
          </a:p>
        </p:txBody>
      </p:sp>
    </p:spTree>
    <p:extLst>
      <p:ext uri="{BB962C8B-B14F-4D97-AF65-F5344CB8AC3E}">
        <p14:creationId xmlns:p14="http://schemas.microsoft.com/office/powerpoint/2010/main" val="4034125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56B4-68B4-A073-2AFF-98151EE829E8}"/>
              </a:ext>
            </a:extLst>
          </p:cNvPr>
          <p:cNvSpPr>
            <a:spLocks noGrp="1"/>
          </p:cNvSpPr>
          <p:nvPr>
            <p:ph type="title"/>
          </p:nvPr>
        </p:nvSpPr>
        <p:spPr/>
        <p:txBody>
          <a:bodyPr>
            <a:normAutofit/>
          </a:bodyPr>
          <a:lstStyle/>
          <a:p>
            <a:r>
              <a:rPr lang="en-US" sz="6000" dirty="0">
                <a:latin typeface="Segoe UI Historic" panose="020B0502040204020203" pitchFamily="34" charset="0"/>
                <a:ea typeface="Segoe UI Historic" panose="020B0502040204020203" pitchFamily="34" charset="0"/>
                <a:cs typeface="Segoe UI Historic" panose="020B0502040204020203" pitchFamily="34" charset="0"/>
              </a:rPr>
              <a:t>JOHN 16:1-15 </a:t>
            </a:r>
            <a:r>
              <a:rPr lang="en-US" sz="4000" dirty="0">
                <a:latin typeface="Segoe UI Historic" panose="020B0502040204020203" pitchFamily="34" charset="0"/>
                <a:ea typeface="Segoe UI Historic" panose="020B0502040204020203" pitchFamily="34" charset="0"/>
                <a:cs typeface="Segoe UI Historic" panose="020B0502040204020203" pitchFamily="34" charset="0"/>
              </a:rPr>
              <a:t>CSB</a:t>
            </a:r>
          </a:p>
        </p:txBody>
      </p:sp>
      <p:sp>
        <p:nvSpPr>
          <p:cNvPr id="3" name="Content Placeholder 2">
            <a:extLst>
              <a:ext uri="{FF2B5EF4-FFF2-40B4-BE49-F238E27FC236}">
                <a16:creationId xmlns:a16="http://schemas.microsoft.com/office/drawing/2014/main" id="{CBBEE70A-1A50-B1A3-1B90-9DFCF3970446}"/>
              </a:ext>
            </a:extLst>
          </p:cNvPr>
          <p:cNvSpPr>
            <a:spLocks noGrp="1"/>
          </p:cNvSpPr>
          <p:nvPr>
            <p:ph idx="1"/>
          </p:nvPr>
        </p:nvSpPr>
        <p:spPr/>
        <p:txBody>
          <a:bodyPr>
            <a:normAutofit/>
          </a:bodyPr>
          <a:lstStyle/>
          <a:p>
            <a:pPr marL="0" marR="0" indent="0">
              <a:spcBef>
                <a:spcPts val="0"/>
              </a:spcBef>
              <a:spcAft>
                <a:spcPts val="0"/>
              </a:spcAft>
              <a:buNone/>
            </a:pPr>
            <a:r>
              <a:rPr lang="en-US" sz="4000" b="1" baseline="30000" dirty="0">
                <a:effectLst/>
                <a:latin typeface="Segoe UI Historic" panose="020B0502040204020203" pitchFamily="34" charset="0"/>
                <a:ea typeface="Segoe UI Historic" panose="020B0502040204020203" pitchFamily="34" charset="0"/>
                <a:cs typeface="Segoe UI Historic" panose="020B0502040204020203" pitchFamily="34" charset="0"/>
              </a:rPr>
              <a:t>8 </a:t>
            </a:r>
            <a:r>
              <a:rPr lang="en-US" sz="4000" dirty="0">
                <a:effectLst/>
                <a:latin typeface="Segoe UI Historic" panose="020B0502040204020203" pitchFamily="34" charset="0"/>
                <a:ea typeface="Segoe UI Historic" panose="020B0502040204020203" pitchFamily="34" charset="0"/>
                <a:cs typeface="Segoe UI Historic" panose="020B0502040204020203" pitchFamily="34" charset="0"/>
              </a:rPr>
              <a:t>When he comes, he will convict the world about sin, righteousness, and judgment: </a:t>
            </a:r>
          </a:p>
          <a:p>
            <a:pPr marL="0" marR="0" indent="0">
              <a:spcBef>
                <a:spcPts val="0"/>
              </a:spcBef>
              <a:spcAft>
                <a:spcPts val="0"/>
              </a:spcAft>
              <a:buNone/>
            </a:pPr>
            <a:r>
              <a:rPr lang="en-US" sz="6400" dirty="0">
                <a:effectLst/>
                <a:latin typeface="Segoe UI Historic" panose="020B0502040204020203" pitchFamily="34" charset="0"/>
                <a:ea typeface="Segoe UI Historic" panose="020B0502040204020203" pitchFamily="34" charset="0"/>
                <a:cs typeface="Segoe UI Historic" panose="020B0502040204020203" pitchFamily="34" charset="0"/>
              </a:rPr>
              <a:t> </a:t>
            </a:r>
            <a:endParaRPr lang="en-US" dirty="0"/>
          </a:p>
        </p:txBody>
      </p:sp>
    </p:spTree>
    <p:extLst>
      <p:ext uri="{BB962C8B-B14F-4D97-AF65-F5344CB8AC3E}">
        <p14:creationId xmlns:p14="http://schemas.microsoft.com/office/powerpoint/2010/main" val="219870854"/>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795</Words>
  <Application>Microsoft Macintosh PowerPoint</Application>
  <PresentationFormat>Widescreen</PresentationFormat>
  <Paragraphs>70</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Segoe UI</vt:lpstr>
      <vt:lpstr>Segoe UI Historic</vt:lpstr>
      <vt:lpstr>Office Theme 2013 - 2022</vt:lpstr>
      <vt:lpstr>PowerPoint Presentation</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JOHN 16:1-15 CSB</vt:lpstr>
      <vt:lpstr>WHY IT WAS BETTER FOR JESUS TO LEAVE</vt:lpstr>
      <vt:lpstr>WHY IT WAS BETTER FOR JESUS TO LEAVE</vt:lpstr>
      <vt:lpstr>PowerPoint Presentation</vt:lpstr>
      <vt:lpstr>PowerPoint Presentation</vt:lpstr>
      <vt:lpstr>WHY IT WAS BETTER FOR JESUS TO LEAVE</vt:lpstr>
      <vt:lpstr>PowerPoint Presentation</vt:lpstr>
      <vt:lpstr>WHY IT WAS BETTER FOR JESUS TO LEAVE</vt:lpstr>
      <vt:lpstr>PowerPoint Presentation</vt:lpstr>
      <vt:lpstr>PowerPoint Presentation</vt:lpstr>
      <vt:lpstr>WHY IT WAS BETTER FOR JESUS TO LEAVE</vt:lpstr>
      <vt:lpstr>PowerPoint Presentation</vt:lpstr>
      <vt:lpstr>WHY IT WAS BETTER FOR JESUS TO LEAVE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Shiroma</dc:creator>
  <cp:lastModifiedBy>James Shiroma</cp:lastModifiedBy>
  <cp:revision>2</cp:revision>
  <dcterms:created xsi:type="dcterms:W3CDTF">2025-05-10T18:56:10Z</dcterms:created>
  <dcterms:modified xsi:type="dcterms:W3CDTF">2025-05-10T19:42:48Z</dcterms:modified>
</cp:coreProperties>
</file>